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6" r:id="rId5"/>
    <p:sldId id="259" r:id="rId6"/>
    <p:sldId id="275" r:id="rId7"/>
    <p:sldId id="272" r:id="rId8"/>
    <p:sldId id="267" r:id="rId9"/>
    <p:sldId id="268" r:id="rId10"/>
    <p:sldId id="261" r:id="rId11"/>
    <p:sldId id="262" r:id="rId12"/>
    <p:sldId id="264" r:id="rId13"/>
    <p:sldId id="263" r:id="rId14"/>
    <p:sldId id="265" r:id="rId15"/>
    <p:sldId id="274" r:id="rId16"/>
    <p:sldId id="278" r:id="rId17"/>
    <p:sldId id="279"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BB1"/>
    <a:srgbClr val="0B8153"/>
    <a:srgbClr val="0D8A56"/>
    <a:srgbClr val="0E9D5E"/>
    <a:srgbClr val="00CC77"/>
    <a:srgbClr val="00F8AC"/>
    <a:srgbClr val="007A37"/>
    <a:srgbClr val="95CA74"/>
    <a:srgbClr val="A2DA7E"/>
    <a:srgbClr val="FFD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184EC-CA19-4F03-AD3E-4332E139F921}" v="6345" dt="2021-12-09T03:08:47.214"/>
    <p1510:client id="{5131B4CE-B62A-4EF4-AD86-7E063141A658}" v="60" dt="2021-12-08T04:14:02.049"/>
    <p1510:client id="{6A74D9A5-39A9-4F68-8EFC-E32A735CDE9E}" v="357" dt="2021-12-08T22:39:20.409"/>
    <p1510:client id="{A361F87D-F657-E34F-BE72-E16F26F61FE6}" v="5475" dt="2021-12-09T03:21:00.214"/>
    <p1510:client id="{B720938E-7469-4DBF-87E6-319A7356989A}" v="107" dt="2021-12-08T04:10:00.050"/>
    <p1510:client id="{D1353EA4-25C4-4A2C-9718-B200D65EC0B2}" v="11" dt="2021-12-09T04:16:44.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ttrich, Charlotte E" userId="S::chettrich3@gatech.edu::494a4d10-8cbe-4c64-860c-2bf88b502745" providerId="AD" clId="Web-{D1353EA4-25C4-4A2C-9718-B200D65EC0B2}"/>
    <pc:docChg chg="addSld delSld modSld">
      <pc:chgData name="Hettrich, Charlotte E" userId="S::chettrich3@gatech.edu::494a4d10-8cbe-4c64-860c-2bf88b502745" providerId="AD" clId="Web-{D1353EA4-25C4-4A2C-9718-B200D65EC0B2}" dt="2021-12-09T04:16:44.140" v="8" actId="1076"/>
      <pc:docMkLst>
        <pc:docMk/>
      </pc:docMkLst>
      <pc:sldChg chg="addSp delSp modSp">
        <pc:chgData name="Hettrich, Charlotte E" userId="S::chettrich3@gatech.edu::494a4d10-8cbe-4c64-860c-2bf88b502745" providerId="AD" clId="Web-{D1353EA4-25C4-4A2C-9718-B200D65EC0B2}" dt="2021-12-09T04:16:44.140" v="8" actId="1076"/>
        <pc:sldMkLst>
          <pc:docMk/>
          <pc:sldMk cId="2436218407" sldId="278"/>
        </pc:sldMkLst>
        <pc:picChg chg="add del mod">
          <ac:chgData name="Hettrich, Charlotte E" userId="S::chettrich3@gatech.edu::494a4d10-8cbe-4c64-860c-2bf88b502745" providerId="AD" clId="Web-{D1353EA4-25C4-4A2C-9718-B200D65EC0B2}" dt="2021-12-09T04:15:10.154" v="4"/>
          <ac:picMkLst>
            <pc:docMk/>
            <pc:sldMk cId="2436218407" sldId="278"/>
            <ac:picMk id="2" creationId="{0A8365BD-D039-4CD8-9907-4A500F7BBBCD}"/>
          </ac:picMkLst>
        </pc:picChg>
        <pc:picChg chg="del">
          <ac:chgData name="Hettrich, Charlotte E" userId="S::chettrich3@gatech.edu::494a4d10-8cbe-4c64-860c-2bf88b502745" providerId="AD" clId="Web-{D1353EA4-25C4-4A2C-9718-B200D65EC0B2}" dt="2021-12-09T04:14:47.825" v="0"/>
          <ac:picMkLst>
            <pc:docMk/>
            <pc:sldMk cId="2436218407" sldId="278"/>
            <ac:picMk id="3" creationId="{CE8BA7FF-0631-4C00-A1B7-EE913D25C5F2}"/>
          </ac:picMkLst>
        </pc:picChg>
        <pc:picChg chg="add mod">
          <ac:chgData name="Hettrich, Charlotte E" userId="S::chettrich3@gatech.edu::494a4d10-8cbe-4c64-860c-2bf88b502745" providerId="AD" clId="Web-{D1353EA4-25C4-4A2C-9718-B200D65EC0B2}" dt="2021-12-09T04:16:44.140" v="8" actId="1076"/>
          <ac:picMkLst>
            <pc:docMk/>
            <pc:sldMk cId="2436218407" sldId="278"/>
            <ac:picMk id="4" creationId="{6E1B837A-CEE6-4F31-A85B-A18B750C0491}"/>
          </ac:picMkLst>
        </pc:picChg>
      </pc:sldChg>
      <pc:sldChg chg="new del">
        <pc:chgData name="Hettrich, Charlotte E" userId="S::chettrich3@gatech.edu::494a4d10-8cbe-4c64-860c-2bf88b502745" providerId="AD" clId="Web-{D1353EA4-25C4-4A2C-9718-B200D65EC0B2}" dt="2021-12-09T04:14:54.122" v="2"/>
        <pc:sldMkLst>
          <pc:docMk/>
          <pc:sldMk cId="4294211769" sldId="280"/>
        </pc:sldMkLst>
      </pc:sldChg>
    </pc:docChg>
  </pc:docChgLst>
  <pc:docChgLst>
    <pc:chgData name="Mcnichols, Emily W" userId="S::emcnichols6@gatech.edu::35d04723-cf89-427c-a4e2-58238679cfb0" providerId="AD" clId="Web-{F58171BE-F111-4DD9-9781-51406D7D47FE}"/>
    <pc:docChg chg="modSld">
      <pc:chgData name="Mcnichols, Emily W" userId="S::emcnichols6@gatech.edu::35d04723-cf89-427c-a4e2-58238679cfb0" providerId="AD" clId="Web-{F58171BE-F111-4DD9-9781-51406D7D47FE}" dt="2021-12-04T17:12:17.761" v="12" actId="20577"/>
      <pc:docMkLst>
        <pc:docMk/>
      </pc:docMkLst>
      <pc:sldChg chg="modSp mod setBg">
        <pc:chgData name="Mcnichols, Emily W" userId="S::emcnichols6@gatech.edu::35d04723-cf89-427c-a4e2-58238679cfb0" providerId="AD" clId="Web-{F58171BE-F111-4DD9-9781-51406D7D47FE}" dt="2021-12-04T17:12:17.761" v="12" actId="20577"/>
        <pc:sldMkLst>
          <pc:docMk/>
          <pc:sldMk cId="109857222" sldId="256"/>
        </pc:sldMkLst>
        <pc:spChg chg="mod">
          <ac:chgData name="Mcnichols, Emily W" userId="S::emcnichols6@gatech.edu::35d04723-cf89-427c-a4e2-58238679cfb0" providerId="AD" clId="Web-{F58171BE-F111-4DD9-9781-51406D7D47FE}" dt="2021-12-04T17:11:16.806" v="4" actId="20577"/>
          <ac:spMkLst>
            <pc:docMk/>
            <pc:sldMk cId="109857222" sldId="256"/>
            <ac:spMk id="2" creationId="{00000000-0000-0000-0000-000000000000}"/>
          </ac:spMkLst>
        </pc:spChg>
        <pc:spChg chg="mod">
          <ac:chgData name="Mcnichols, Emily W" userId="S::emcnichols6@gatech.edu::35d04723-cf89-427c-a4e2-58238679cfb0" providerId="AD" clId="Web-{F58171BE-F111-4DD9-9781-51406D7D47FE}" dt="2021-12-04T17:12:17.761" v="12" actId="20577"/>
          <ac:spMkLst>
            <pc:docMk/>
            <pc:sldMk cId="109857222" sldId="256"/>
            <ac:spMk id="3" creationId="{00000000-0000-0000-0000-000000000000}"/>
          </ac:spMkLst>
        </pc:spChg>
      </pc:sldChg>
    </pc:docChg>
  </pc:docChgLst>
  <pc:docChgLst>
    <pc:chgData name="Mcnichols, Emily W" userId="35d04723-cf89-427c-a4e2-58238679cfb0" providerId="ADAL" clId="{A361F87D-F657-E34F-BE72-E16F26F61FE6}"/>
    <pc:docChg chg="undo redo custSel addSld delSld modSld sldOrd modMainMaster addSection delSection modSection">
      <pc:chgData name="Mcnichols, Emily W" userId="35d04723-cf89-427c-a4e2-58238679cfb0" providerId="ADAL" clId="{A361F87D-F657-E34F-BE72-E16F26F61FE6}" dt="2021-12-09T03:21:00.214" v="8178" actId="478"/>
      <pc:docMkLst>
        <pc:docMk/>
      </pc:docMkLst>
      <pc:sldChg chg="modSp mod setBg modAnim">
        <pc:chgData name="Mcnichols, Emily W" userId="35d04723-cf89-427c-a4e2-58238679cfb0" providerId="ADAL" clId="{A361F87D-F657-E34F-BE72-E16F26F61FE6}" dt="2021-12-09T03:20:10.617" v="8176" actId="20577"/>
        <pc:sldMkLst>
          <pc:docMk/>
          <pc:sldMk cId="109857222" sldId="256"/>
        </pc:sldMkLst>
        <pc:spChg chg="mod">
          <ac:chgData name="Mcnichols, Emily W" userId="35d04723-cf89-427c-a4e2-58238679cfb0" providerId="ADAL" clId="{A361F87D-F657-E34F-BE72-E16F26F61FE6}" dt="2021-12-09T03:20:10.617" v="8176" actId="20577"/>
          <ac:spMkLst>
            <pc:docMk/>
            <pc:sldMk cId="109857222" sldId="256"/>
            <ac:spMk id="2" creationId="{00000000-0000-0000-0000-000000000000}"/>
          </ac:spMkLst>
        </pc:spChg>
        <pc:spChg chg="mod">
          <ac:chgData name="Mcnichols, Emily W" userId="35d04723-cf89-427c-a4e2-58238679cfb0" providerId="ADAL" clId="{A361F87D-F657-E34F-BE72-E16F26F61FE6}" dt="2021-12-08T15:15:34.305" v="1557" actId="20577"/>
          <ac:spMkLst>
            <pc:docMk/>
            <pc:sldMk cId="109857222" sldId="256"/>
            <ac:spMk id="3" creationId="{00000000-0000-0000-0000-000000000000}"/>
          </ac:spMkLst>
        </pc:spChg>
      </pc:sldChg>
      <pc:sldChg chg="modSp new del mod setBg">
        <pc:chgData name="Mcnichols, Emily W" userId="35d04723-cf89-427c-a4e2-58238679cfb0" providerId="ADAL" clId="{A361F87D-F657-E34F-BE72-E16F26F61FE6}" dt="2021-12-06T03:13:16.317" v="355" actId="2696"/>
        <pc:sldMkLst>
          <pc:docMk/>
          <pc:sldMk cId="3490375210" sldId="257"/>
        </pc:sldMkLst>
        <pc:spChg chg="mod">
          <ac:chgData name="Mcnichols, Emily W" userId="35d04723-cf89-427c-a4e2-58238679cfb0" providerId="ADAL" clId="{A361F87D-F657-E34F-BE72-E16F26F61FE6}" dt="2021-12-06T02:51:53.798" v="268" actId="20577"/>
          <ac:spMkLst>
            <pc:docMk/>
            <pc:sldMk cId="3490375210" sldId="257"/>
            <ac:spMk id="2" creationId="{97489F99-E179-3940-A60B-5C9C7D66CBB1}"/>
          </ac:spMkLst>
        </pc:spChg>
      </pc:sldChg>
      <pc:sldChg chg="modSp new del mod setBg">
        <pc:chgData name="Mcnichols, Emily W" userId="35d04723-cf89-427c-a4e2-58238679cfb0" providerId="ADAL" clId="{A361F87D-F657-E34F-BE72-E16F26F61FE6}" dt="2021-12-06T18:13:15.105" v="544" actId="2696"/>
        <pc:sldMkLst>
          <pc:docMk/>
          <pc:sldMk cId="2280017004" sldId="258"/>
        </pc:sldMkLst>
        <pc:spChg chg="mod">
          <ac:chgData name="Mcnichols, Emily W" userId="35d04723-cf89-427c-a4e2-58238679cfb0" providerId="ADAL" clId="{A361F87D-F657-E34F-BE72-E16F26F61FE6}" dt="2021-12-06T03:28:14.627" v="358" actId="20577"/>
          <ac:spMkLst>
            <pc:docMk/>
            <pc:sldMk cId="2280017004" sldId="258"/>
            <ac:spMk id="2" creationId="{9FA91DDC-1A4B-3D41-9BA5-59C777B8C3E0}"/>
          </ac:spMkLst>
        </pc:spChg>
      </pc:sldChg>
      <pc:sldChg chg="addSp delSp modSp new mod ord setBg delAnim modNotesTx">
        <pc:chgData name="Mcnichols, Emily W" userId="35d04723-cf89-427c-a4e2-58238679cfb0" providerId="ADAL" clId="{A361F87D-F657-E34F-BE72-E16F26F61FE6}" dt="2021-12-09T03:21:00.214" v="8178" actId="478"/>
        <pc:sldMkLst>
          <pc:docMk/>
          <pc:sldMk cId="1858859840" sldId="259"/>
        </pc:sldMkLst>
        <pc:spChg chg="mod">
          <ac:chgData name="Mcnichols, Emily W" userId="35d04723-cf89-427c-a4e2-58238679cfb0" providerId="ADAL" clId="{A361F87D-F657-E34F-BE72-E16F26F61FE6}" dt="2021-12-09T03:14:00.526" v="8115" actId="2711"/>
          <ac:spMkLst>
            <pc:docMk/>
            <pc:sldMk cId="1858859840" sldId="259"/>
            <ac:spMk id="2" creationId="{DA0B2FEF-65D3-3044-8682-F7DFD8D463FC}"/>
          </ac:spMkLst>
        </pc:spChg>
        <pc:spChg chg="del">
          <ac:chgData name="Mcnichols, Emily W" userId="35d04723-cf89-427c-a4e2-58238679cfb0" providerId="ADAL" clId="{A361F87D-F657-E34F-BE72-E16F26F61FE6}" dt="2021-12-06T18:06:19.265" v="455" actId="478"/>
          <ac:spMkLst>
            <pc:docMk/>
            <pc:sldMk cId="1858859840" sldId="259"/>
            <ac:spMk id="3" creationId="{DEE37157-9DF9-AD42-8742-6223A38E881D}"/>
          </ac:spMkLst>
        </pc:spChg>
        <pc:spChg chg="add mod">
          <ac:chgData name="Mcnichols, Emily W" userId="35d04723-cf89-427c-a4e2-58238679cfb0" providerId="ADAL" clId="{A361F87D-F657-E34F-BE72-E16F26F61FE6}" dt="2021-12-08T03:30:16.267" v="1405" actId="14100"/>
          <ac:spMkLst>
            <pc:docMk/>
            <pc:sldMk cId="1858859840" sldId="259"/>
            <ac:spMk id="3" creationId="{E3BF8DA1-0228-014C-80B6-014C9493E37E}"/>
          </ac:spMkLst>
        </pc:spChg>
        <pc:spChg chg="del mod">
          <ac:chgData name="Mcnichols, Emily W" userId="35d04723-cf89-427c-a4e2-58238679cfb0" providerId="ADAL" clId="{A361F87D-F657-E34F-BE72-E16F26F61FE6}" dt="2021-12-09T03:21:00.214" v="8178" actId="478"/>
          <ac:spMkLst>
            <pc:docMk/>
            <pc:sldMk cId="1858859840" sldId="259"/>
            <ac:spMk id="7" creationId="{B9A736D2-C06E-41CB-8232-EA4F2C4FA4ED}"/>
          </ac:spMkLst>
        </pc:spChg>
      </pc:sldChg>
      <pc:sldChg chg="modSp new del mod setBg">
        <pc:chgData name="Mcnichols, Emily W" userId="35d04723-cf89-427c-a4e2-58238679cfb0" providerId="ADAL" clId="{A361F87D-F657-E34F-BE72-E16F26F61FE6}" dt="2021-12-06T18:13:17.541" v="545" actId="2696"/>
        <pc:sldMkLst>
          <pc:docMk/>
          <pc:sldMk cId="542252726" sldId="260"/>
        </pc:sldMkLst>
        <pc:spChg chg="mod">
          <ac:chgData name="Mcnichols, Emily W" userId="35d04723-cf89-427c-a4e2-58238679cfb0" providerId="ADAL" clId="{A361F87D-F657-E34F-BE72-E16F26F61FE6}" dt="2021-12-06T03:28:31.772" v="372" actId="2711"/>
          <ac:spMkLst>
            <pc:docMk/>
            <pc:sldMk cId="542252726" sldId="260"/>
            <ac:spMk id="2" creationId="{304A11F7-3DF4-C141-A2B3-F87C0D3B7703}"/>
          </ac:spMkLst>
        </pc:spChg>
      </pc:sldChg>
      <pc:sldChg chg="addSp delSp modSp add mod modNotesTx">
        <pc:chgData name="Mcnichols, Emily W" userId="35d04723-cf89-427c-a4e2-58238679cfb0" providerId="ADAL" clId="{A361F87D-F657-E34F-BE72-E16F26F61FE6}" dt="2021-12-09T03:04:24.254" v="7877" actId="20577"/>
        <pc:sldMkLst>
          <pc:docMk/>
          <pc:sldMk cId="2422616958" sldId="261"/>
        </pc:sldMkLst>
        <pc:spChg chg="mod">
          <ac:chgData name="Mcnichols, Emily W" userId="35d04723-cf89-427c-a4e2-58238679cfb0" providerId="ADAL" clId="{A361F87D-F657-E34F-BE72-E16F26F61FE6}" dt="2021-12-08T18:54:38.676" v="1925" actId="14100"/>
          <ac:spMkLst>
            <pc:docMk/>
            <pc:sldMk cId="2422616958" sldId="261"/>
            <ac:spMk id="2" creationId="{304A11F7-3DF4-C141-A2B3-F87C0D3B7703}"/>
          </ac:spMkLst>
        </pc:spChg>
        <pc:spChg chg="add del">
          <ac:chgData name="Mcnichols, Emily W" userId="35d04723-cf89-427c-a4e2-58238679cfb0" providerId="ADAL" clId="{A361F87D-F657-E34F-BE72-E16F26F61FE6}" dt="2021-12-08T03:29:17.142" v="1391" actId="931"/>
          <ac:spMkLst>
            <pc:docMk/>
            <pc:sldMk cId="2422616958" sldId="261"/>
            <ac:spMk id="3" creationId="{C29005C1-C348-4E4D-B551-B542A7BB3BE4}"/>
          </ac:spMkLst>
        </pc:spChg>
        <pc:spChg chg="add mod">
          <ac:chgData name="Mcnichols, Emily W" userId="35d04723-cf89-427c-a4e2-58238679cfb0" providerId="ADAL" clId="{A361F87D-F657-E34F-BE72-E16F26F61FE6}" dt="2021-12-08T03:30:56.253" v="1410" actId="167"/>
          <ac:spMkLst>
            <pc:docMk/>
            <pc:sldMk cId="2422616958" sldId="261"/>
            <ac:spMk id="4" creationId="{7C4FFE74-A52B-6345-AFCD-5BC4F9AE5C2B}"/>
          </ac:spMkLst>
        </pc:spChg>
        <pc:spChg chg="add del mod">
          <ac:chgData name="Mcnichols, Emily W" userId="35d04723-cf89-427c-a4e2-58238679cfb0" providerId="ADAL" clId="{A361F87D-F657-E34F-BE72-E16F26F61FE6}" dt="2021-12-06T17:53:07.701" v="386" actId="767"/>
          <ac:spMkLst>
            <pc:docMk/>
            <pc:sldMk cId="2422616958" sldId="261"/>
            <ac:spMk id="4" creationId="{8BF3D436-37BB-1148-A8EE-5CE7E600D281}"/>
          </ac:spMkLst>
        </pc:spChg>
        <pc:spChg chg="add del mod">
          <ac:chgData name="Mcnichols, Emily W" userId="35d04723-cf89-427c-a4e2-58238679cfb0" providerId="ADAL" clId="{A361F87D-F657-E34F-BE72-E16F26F61FE6}" dt="2021-12-08T17:48:59.402" v="1664" actId="478"/>
          <ac:spMkLst>
            <pc:docMk/>
            <pc:sldMk cId="2422616958" sldId="261"/>
            <ac:spMk id="6" creationId="{D6C6AA65-35E7-3F48-AB2D-E2E96577DB19}"/>
          </ac:spMkLst>
        </pc:spChg>
        <pc:spChg chg="add del mod">
          <ac:chgData name="Mcnichols, Emily W" userId="35d04723-cf89-427c-a4e2-58238679cfb0" providerId="ADAL" clId="{A361F87D-F657-E34F-BE72-E16F26F61FE6}" dt="2021-12-08T03:31:45.808" v="1414" actId="931"/>
          <ac:spMkLst>
            <pc:docMk/>
            <pc:sldMk cId="2422616958" sldId="261"/>
            <ac:spMk id="12" creationId="{88D12551-E1BC-6C44-AE4F-02467DD0064E}"/>
          </ac:spMkLst>
        </pc:spChg>
        <pc:spChg chg="add mod">
          <ac:chgData name="Mcnichols, Emily W" userId="35d04723-cf89-427c-a4e2-58238679cfb0" providerId="ADAL" clId="{A361F87D-F657-E34F-BE72-E16F26F61FE6}" dt="2021-12-08T18:54:53.230" v="1927"/>
          <ac:spMkLst>
            <pc:docMk/>
            <pc:sldMk cId="2422616958" sldId="261"/>
            <ac:spMk id="13" creationId="{5C092B3E-CF02-FE46-9968-5AD1725F222C}"/>
          </ac:spMkLst>
        </pc:spChg>
        <pc:spChg chg="add mod">
          <ac:chgData name="Mcnichols, Emily W" userId="35d04723-cf89-427c-a4e2-58238679cfb0" providerId="ADAL" clId="{A361F87D-F657-E34F-BE72-E16F26F61FE6}" dt="2021-12-08T19:10:46.227" v="2328" actId="20577"/>
          <ac:spMkLst>
            <pc:docMk/>
            <pc:sldMk cId="2422616958" sldId="261"/>
            <ac:spMk id="15" creationId="{29D7740D-B2AE-8142-BD4C-E826B8351518}"/>
          </ac:spMkLst>
        </pc:spChg>
        <pc:spChg chg="del">
          <ac:chgData name="Mcnichols, Emily W" userId="35d04723-cf89-427c-a4e2-58238679cfb0" providerId="ADAL" clId="{A361F87D-F657-E34F-BE72-E16F26F61FE6}" dt="2021-12-08T17:44:48.611" v="1618" actId="931"/>
          <ac:spMkLst>
            <pc:docMk/>
            <pc:sldMk cId="2422616958" sldId="261"/>
            <ac:spMk id="39" creationId="{03046A74-BF0F-4689-95E0-0B9DDDBB1360}"/>
          </ac:spMkLst>
        </pc:spChg>
        <pc:picChg chg="add mod">
          <ac:chgData name="Mcnichols, Emily W" userId="35d04723-cf89-427c-a4e2-58238679cfb0" providerId="ADAL" clId="{A361F87D-F657-E34F-BE72-E16F26F61FE6}" dt="2021-12-08T22:33:52.164" v="3059" actId="208"/>
          <ac:picMkLst>
            <pc:docMk/>
            <pc:sldMk cId="2422616958" sldId="261"/>
            <ac:picMk id="3" creationId="{3C7CEF80-C249-484D-9333-CC05D25AD802}"/>
          </ac:picMkLst>
        </pc:picChg>
        <pc:picChg chg="add del mod">
          <ac:chgData name="Mcnichols, Emily W" userId="35d04723-cf89-427c-a4e2-58238679cfb0" providerId="ADAL" clId="{A361F87D-F657-E34F-BE72-E16F26F61FE6}" dt="2021-12-08T17:48:55.461" v="1662" actId="478"/>
          <ac:picMkLst>
            <pc:docMk/>
            <pc:sldMk cId="2422616958" sldId="261"/>
            <ac:picMk id="4" creationId="{F5C644A4-971C-004E-ACCC-C2AC991224CA}"/>
          </ac:picMkLst>
        </pc:picChg>
        <pc:picChg chg="add del mod">
          <ac:chgData name="Mcnichols, Emily W" userId="35d04723-cf89-427c-a4e2-58238679cfb0" providerId="ADAL" clId="{A361F87D-F657-E34F-BE72-E16F26F61FE6}" dt="2021-12-08T03:29:01.625" v="1390" actId="931"/>
          <ac:picMkLst>
            <pc:docMk/>
            <pc:sldMk cId="2422616958" sldId="261"/>
            <ac:picMk id="6" creationId="{B52CDDC9-6237-814A-BFFD-E0E77983FA7E}"/>
          </ac:picMkLst>
        </pc:picChg>
        <pc:picChg chg="add del mod">
          <ac:chgData name="Mcnichols, Emily W" userId="35d04723-cf89-427c-a4e2-58238679cfb0" providerId="ADAL" clId="{A361F87D-F657-E34F-BE72-E16F26F61FE6}" dt="2021-12-08T03:29:01.625" v="1390" actId="931"/>
          <ac:picMkLst>
            <pc:docMk/>
            <pc:sldMk cId="2422616958" sldId="261"/>
            <ac:picMk id="8" creationId="{3AB3DCA7-F7FA-4043-B514-B43B67CD3782}"/>
          </ac:picMkLst>
        </pc:picChg>
        <pc:picChg chg="add del mod">
          <ac:chgData name="Mcnichols, Emily W" userId="35d04723-cf89-427c-a4e2-58238679cfb0" providerId="ADAL" clId="{A361F87D-F657-E34F-BE72-E16F26F61FE6}" dt="2021-12-08T03:31:37.178" v="1413" actId="478"/>
          <ac:picMkLst>
            <pc:docMk/>
            <pc:sldMk cId="2422616958" sldId="261"/>
            <ac:picMk id="10" creationId="{33C6CE8A-7F01-2941-BC9F-442CD52C75B5}"/>
          </ac:picMkLst>
        </pc:picChg>
        <pc:picChg chg="add mod">
          <ac:chgData name="Mcnichols, Emily W" userId="35d04723-cf89-427c-a4e2-58238679cfb0" providerId="ADAL" clId="{A361F87D-F657-E34F-BE72-E16F26F61FE6}" dt="2021-12-08T17:49:13.425" v="1681" actId="1076"/>
          <ac:picMkLst>
            <pc:docMk/>
            <pc:sldMk cId="2422616958" sldId="261"/>
            <ac:picMk id="14" creationId="{602F6F09-AA62-3F49-AA59-F42708933424}"/>
          </ac:picMkLst>
        </pc:picChg>
      </pc:sldChg>
      <pc:sldChg chg="addSp delSp modSp add mod modNotesTx">
        <pc:chgData name="Mcnichols, Emily W" userId="35d04723-cf89-427c-a4e2-58238679cfb0" providerId="ADAL" clId="{A361F87D-F657-E34F-BE72-E16F26F61FE6}" dt="2021-12-09T02:38:53.913" v="7201" actId="20577"/>
        <pc:sldMkLst>
          <pc:docMk/>
          <pc:sldMk cId="4105560959" sldId="262"/>
        </pc:sldMkLst>
        <pc:spChg chg="del mod">
          <ac:chgData name="Mcnichols, Emily W" userId="35d04723-cf89-427c-a4e2-58238679cfb0" providerId="ADAL" clId="{A361F87D-F657-E34F-BE72-E16F26F61FE6}" dt="2021-12-08T18:55:13.761" v="1943" actId="478"/>
          <ac:spMkLst>
            <pc:docMk/>
            <pc:sldMk cId="4105560959" sldId="262"/>
            <ac:spMk id="2" creationId="{304A11F7-3DF4-C141-A2B3-F87C0D3B7703}"/>
          </ac:spMkLst>
        </pc:spChg>
        <pc:spChg chg="add del mod">
          <ac:chgData name="Mcnichols, Emily W" userId="35d04723-cf89-427c-a4e2-58238679cfb0" providerId="ADAL" clId="{A361F87D-F657-E34F-BE72-E16F26F61FE6}" dt="2021-12-06T17:53:26.084" v="401"/>
          <ac:spMkLst>
            <pc:docMk/>
            <pc:sldMk cId="4105560959" sldId="262"/>
            <ac:spMk id="4" creationId="{2300BB83-562B-3F4D-BFE0-F21646EFCC61}"/>
          </ac:spMkLst>
        </pc:spChg>
        <pc:spChg chg="add mod">
          <ac:chgData name="Mcnichols, Emily W" userId="35d04723-cf89-427c-a4e2-58238679cfb0" providerId="ADAL" clId="{A361F87D-F657-E34F-BE72-E16F26F61FE6}" dt="2021-12-07T16:03:38.085" v="1063"/>
          <ac:spMkLst>
            <pc:docMk/>
            <pc:sldMk cId="4105560959" sldId="262"/>
            <ac:spMk id="4" creationId="{59ED06B6-E389-ED49-B929-305EE316FF7E}"/>
          </ac:spMkLst>
        </pc:spChg>
        <pc:spChg chg="add del mod">
          <ac:chgData name="Mcnichols, Emily W" userId="35d04723-cf89-427c-a4e2-58238679cfb0" providerId="ADAL" clId="{A361F87D-F657-E34F-BE72-E16F26F61FE6}" dt="2021-12-08T18:55:17.891" v="1944" actId="478"/>
          <ac:spMkLst>
            <pc:docMk/>
            <pc:sldMk cId="4105560959" sldId="262"/>
            <ac:spMk id="6" creationId="{B0A42995-DE09-2D41-A944-D498BD47AE2A}"/>
          </ac:spMkLst>
        </pc:spChg>
        <pc:spChg chg="add del mod">
          <ac:chgData name="Mcnichols, Emily W" userId="35d04723-cf89-427c-a4e2-58238679cfb0" providerId="ADAL" clId="{A361F87D-F657-E34F-BE72-E16F26F61FE6}" dt="2021-12-08T18:56:01.444" v="1953" actId="478"/>
          <ac:spMkLst>
            <pc:docMk/>
            <pc:sldMk cId="4105560959" sldId="262"/>
            <ac:spMk id="7" creationId="{86D0ED2D-3925-054D-9BFE-FE016FE9A54B}"/>
          </ac:spMkLst>
        </pc:spChg>
        <pc:spChg chg="add del mod">
          <ac:chgData name="Mcnichols, Emily W" userId="35d04723-cf89-427c-a4e2-58238679cfb0" providerId="ADAL" clId="{A361F87D-F657-E34F-BE72-E16F26F61FE6}" dt="2021-12-08T18:56:40.357" v="1966" actId="47"/>
          <ac:spMkLst>
            <pc:docMk/>
            <pc:sldMk cId="4105560959" sldId="262"/>
            <ac:spMk id="8" creationId="{81ADC839-DBBA-B54C-ACCD-9A75FA2E5F4E}"/>
          </ac:spMkLst>
        </pc:spChg>
        <pc:spChg chg="add del mod">
          <ac:chgData name="Mcnichols, Emily W" userId="35d04723-cf89-427c-a4e2-58238679cfb0" providerId="ADAL" clId="{A361F87D-F657-E34F-BE72-E16F26F61FE6}" dt="2021-12-08T18:55:05.916" v="1940"/>
          <ac:spMkLst>
            <pc:docMk/>
            <pc:sldMk cId="4105560959" sldId="262"/>
            <ac:spMk id="9" creationId="{39BFB10B-27B0-3843-9567-167412149A86}"/>
          </ac:spMkLst>
        </pc:spChg>
        <pc:spChg chg="add del mod">
          <ac:chgData name="Mcnichols, Emily W" userId="35d04723-cf89-427c-a4e2-58238679cfb0" providerId="ADAL" clId="{A361F87D-F657-E34F-BE72-E16F26F61FE6}" dt="2021-12-08T18:55:05.916" v="1940"/>
          <ac:spMkLst>
            <pc:docMk/>
            <pc:sldMk cId="4105560959" sldId="262"/>
            <ac:spMk id="11" creationId="{BDE90053-0795-5042-86B5-3D855BE4CD38}"/>
          </ac:spMkLst>
        </pc:spChg>
        <pc:spChg chg="add del mod">
          <ac:chgData name="Mcnichols, Emily W" userId="35d04723-cf89-427c-a4e2-58238679cfb0" providerId="ADAL" clId="{A361F87D-F657-E34F-BE72-E16F26F61FE6}" dt="2021-12-08T18:55:10.352" v="1942"/>
          <ac:spMkLst>
            <pc:docMk/>
            <pc:sldMk cId="4105560959" sldId="262"/>
            <ac:spMk id="13" creationId="{FA8EE5C3-1B5F-CE48-816B-2484F4BCC8BE}"/>
          </ac:spMkLst>
        </pc:spChg>
        <pc:spChg chg="add del mod">
          <ac:chgData name="Mcnichols, Emily W" userId="35d04723-cf89-427c-a4e2-58238679cfb0" providerId="ADAL" clId="{A361F87D-F657-E34F-BE72-E16F26F61FE6}" dt="2021-12-08T18:55:10.352" v="1942"/>
          <ac:spMkLst>
            <pc:docMk/>
            <pc:sldMk cId="4105560959" sldId="262"/>
            <ac:spMk id="15" creationId="{49651D88-EDCC-9544-B313-849CBF94E129}"/>
          </ac:spMkLst>
        </pc:spChg>
        <pc:spChg chg="add del mod">
          <ac:chgData name="Mcnichols, Emily W" userId="35d04723-cf89-427c-a4e2-58238679cfb0" providerId="ADAL" clId="{A361F87D-F657-E34F-BE72-E16F26F61FE6}" dt="2021-12-08T18:57:05.862" v="1967" actId="478"/>
          <ac:spMkLst>
            <pc:docMk/>
            <pc:sldMk cId="4105560959" sldId="262"/>
            <ac:spMk id="17" creationId="{6067E0D7-2749-E24D-B69D-0E35EEC46955}"/>
          </ac:spMkLst>
        </pc:spChg>
        <pc:spChg chg="add del mod">
          <ac:chgData name="Mcnichols, Emily W" userId="35d04723-cf89-427c-a4e2-58238679cfb0" providerId="ADAL" clId="{A361F87D-F657-E34F-BE72-E16F26F61FE6}" dt="2021-12-08T18:57:08.033" v="1968" actId="478"/>
          <ac:spMkLst>
            <pc:docMk/>
            <pc:sldMk cId="4105560959" sldId="262"/>
            <ac:spMk id="18" creationId="{12C050C9-4A6E-034D-8FA8-B501D7996422}"/>
          </ac:spMkLst>
        </pc:spChg>
        <pc:spChg chg="add del mod">
          <ac:chgData name="Mcnichols, Emily W" userId="35d04723-cf89-427c-a4e2-58238679cfb0" providerId="ADAL" clId="{A361F87D-F657-E34F-BE72-E16F26F61FE6}" dt="2021-12-08T18:57:09.402" v="1969" actId="478"/>
          <ac:spMkLst>
            <pc:docMk/>
            <pc:sldMk cId="4105560959" sldId="262"/>
            <ac:spMk id="20" creationId="{321D473D-0474-0A47-B86B-385700044FAC}"/>
          </ac:spMkLst>
        </pc:spChg>
        <pc:spChg chg="add mod">
          <ac:chgData name="Mcnichols, Emily W" userId="35d04723-cf89-427c-a4e2-58238679cfb0" providerId="ADAL" clId="{A361F87D-F657-E34F-BE72-E16F26F61FE6}" dt="2021-12-08T18:57:19.527" v="1972" actId="20577"/>
          <ac:spMkLst>
            <pc:docMk/>
            <pc:sldMk cId="4105560959" sldId="262"/>
            <ac:spMk id="21" creationId="{44CFE1A4-1426-0F49-A4ED-89B9D9871382}"/>
          </ac:spMkLst>
        </pc:spChg>
        <pc:spChg chg="add del mod">
          <ac:chgData name="Mcnichols, Emily W" userId="35d04723-cf89-427c-a4e2-58238679cfb0" providerId="ADAL" clId="{A361F87D-F657-E34F-BE72-E16F26F61FE6}" dt="2021-12-08T18:57:25.680" v="1975"/>
          <ac:spMkLst>
            <pc:docMk/>
            <pc:sldMk cId="4105560959" sldId="262"/>
            <ac:spMk id="22" creationId="{54D964EB-E388-C34B-86AF-C92BE752D422}"/>
          </ac:spMkLst>
        </pc:spChg>
        <pc:spChg chg="add mod">
          <ac:chgData name="Mcnichols, Emily W" userId="35d04723-cf89-427c-a4e2-58238679cfb0" providerId="ADAL" clId="{A361F87D-F657-E34F-BE72-E16F26F61FE6}" dt="2021-12-08T19:29:37.514" v="2775" actId="20577"/>
          <ac:spMkLst>
            <pc:docMk/>
            <pc:sldMk cId="4105560959" sldId="262"/>
            <ac:spMk id="23" creationId="{B55398A5-3CC8-E54E-AAAF-818431284B90}"/>
          </ac:spMkLst>
        </pc:spChg>
        <pc:picChg chg="mod">
          <ac:chgData name="Mcnichols, Emily W" userId="35d04723-cf89-427c-a4e2-58238679cfb0" providerId="ADAL" clId="{A361F87D-F657-E34F-BE72-E16F26F61FE6}" dt="2021-12-08T22:36:37.096" v="3083" actId="1076"/>
          <ac:picMkLst>
            <pc:docMk/>
            <pc:sldMk cId="4105560959" sldId="262"/>
            <ac:picMk id="2" creationId="{9C72A843-FE27-4247-9565-776DC6DB401D}"/>
          </ac:picMkLst>
        </pc:picChg>
        <pc:picChg chg="mod">
          <ac:chgData name="Mcnichols, Emily W" userId="35d04723-cf89-427c-a4e2-58238679cfb0" providerId="ADAL" clId="{A361F87D-F657-E34F-BE72-E16F26F61FE6}" dt="2021-12-08T22:36:45.888" v="3084" actId="1076"/>
          <ac:picMkLst>
            <pc:docMk/>
            <pc:sldMk cId="4105560959" sldId="262"/>
            <ac:picMk id="4" creationId="{45B3A4B1-4D16-4D01-BCF3-B6E146860F5D}"/>
          </ac:picMkLst>
        </pc:picChg>
        <pc:picChg chg="mod">
          <ac:chgData name="Mcnichols, Emily W" userId="35d04723-cf89-427c-a4e2-58238679cfb0" providerId="ADAL" clId="{A361F87D-F657-E34F-BE72-E16F26F61FE6}" dt="2021-12-08T22:35:41.875" v="3077" actId="1076"/>
          <ac:picMkLst>
            <pc:docMk/>
            <pc:sldMk cId="4105560959" sldId="262"/>
            <ac:picMk id="5" creationId="{94CAF460-EFDE-4EC7-9F1D-BF4EE35D818A}"/>
          </ac:picMkLst>
        </pc:picChg>
        <pc:picChg chg="del">
          <ac:chgData name="Mcnichols, Emily W" userId="35d04723-cf89-427c-a4e2-58238679cfb0" providerId="ADAL" clId="{A361F87D-F657-E34F-BE72-E16F26F61FE6}" dt="2021-12-08T17:40:16.693" v="1590" actId="478"/>
          <ac:picMkLst>
            <pc:docMk/>
            <pc:sldMk cId="4105560959" sldId="262"/>
            <ac:picMk id="5" creationId="{AD8F4265-0BEE-4951-A93A-B10FA11476AC}"/>
          </ac:picMkLst>
        </pc:picChg>
        <pc:picChg chg="mod">
          <ac:chgData name="Mcnichols, Emily W" userId="35d04723-cf89-427c-a4e2-58238679cfb0" providerId="ADAL" clId="{A361F87D-F657-E34F-BE72-E16F26F61FE6}" dt="2021-12-08T22:36:24.767" v="3082" actId="1076"/>
          <ac:picMkLst>
            <pc:docMk/>
            <pc:sldMk cId="4105560959" sldId="262"/>
            <ac:picMk id="7" creationId="{2A0319C8-7964-4AF5-B958-FF718EC13E30}"/>
          </ac:picMkLst>
        </pc:picChg>
        <pc:picChg chg="mod">
          <ac:chgData name="Mcnichols, Emily W" userId="35d04723-cf89-427c-a4e2-58238679cfb0" providerId="ADAL" clId="{A361F87D-F657-E34F-BE72-E16F26F61FE6}" dt="2021-12-08T22:32:23.823" v="3042" actId="208"/>
          <ac:picMkLst>
            <pc:docMk/>
            <pc:sldMk cId="4105560959" sldId="262"/>
            <ac:picMk id="8" creationId="{C89DD9EA-64FE-41F5-A62C-8A7160E27FEF}"/>
          </ac:picMkLst>
        </pc:picChg>
        <pc:picChg chg="mod">
          <ac:chgData name="Mcnichols, Emily W" userId="35d04723-cf89-427c-a4e2-58238679cfb0" providerId="ADAL" clId="{A361F87D-F657-E34F-BE72-E16F26F61FE6}" dt="2021-12-08T23:24:18.085" v="3871" actId="1076"/>
          <ac:picMkLst>
            <pc:docMk/>
            <pc:sldMk cId="4105560959" sldId="262"/>
            <ac:picMk id="15" creationId="{445B2DC8-0821-4725-9DB5-C7AEA553BF70}"/>
          </ac:picMkLst>
        </pc:picChg>
        <pc:picChg chg="add del mod">
          <ac:chgData name="Mcnichols, Emily W" userId="35d04723-cf89-427c-a4e2-58238679cfb0" providerId="ADAL" clId="{A361F87D-F657-E34F-BE72-E16F26F61FE6}" dt="2021-12-08T22:35:00.412" v="3070" actId="478"/>
          <ac:picMkLst>
            <pc:docMk/>
            <pc:sldMk cId="4105560959" sldId="262"/>
            <ac:picMk id="15" creationId="{D793E790-6787-604C-BBB3-80C9F0D031D7}"/>
          </ac:picMkLst>
        </pc:picChg>
        <pc:picChg chg="add del mod">
          <ac:chgData name="Mcnichols, Emily W" userId="35d04723-cf89-427c-a4e2-58238679cfb0" providerId="ADAL" clId="{A361F87D-F657-E34F-BE72-E16F26F61FE6}" dt="2021-12-08T22:34:56.298" v="3067" actId="478"/>
          <ac:picMkLst>
            <pc:docMk/>
            <pc:sldMk cId="4105560959" sldId="262"/>
            <ac:picMk id="17" creationId="{D2F3B6C5-7430-C748-8DA9-B065106E1BF9}"/>
          </ac:picMkLst>
        </pc:picChg>
        <pc:picChg chg="mod">
          <ac:chgData name="Mcnichols, Emily W" userId="35d04723-cf89-427c-a4e2-58238679cfb0" providerId="ADAL" clId="{A361F87D-F657-E34F-BE72-E16F26F61FE6}" dt="2021-12-08T23:24:48.484" v="3875" actId="1076"/>
          <ac:picMkLst>
            <pc:docMk/>
            <pc:sldMk cId="4105560959" sldId="262"/>
            <ac:picMk id="18" creationId="{25AEA36A-F22F-4351-87A1-8C751F5A6861}"/>
          </ac:picMkLst>
        </pc:picChg>
        <pc:picChg chg="add del mod">
          <ac:chgData name="Mcnichols, Emily W" userId="35d04723-cf89-427c-a4e2-58238679cfb0" providerId="ADAL" clId="{A361F87D-F657-E34F-BE72-E16F26F61FE6}" dt="2021-12-08T22:34:59.003" v="3069" actId="478"/>
          <ac:picMkLst>
            <pc:docMk/>
            <pc:sldMk cId="4105560959" sldId="262"/>
            <ac:picMk id="18" creationId="{388AB7C8-A175-9A48-A704-8FB80CD7C3F6}"/>
          </ac:picMkLst>
        </pc:picChg>
        <pc:picChg chg="add del mod">
          <ac:chgData name="Mcnichols, Emily W" userId="35d04723-cf89-427c-a4e2-58238679cfb0" providerId="ADAL" clId="{A361F87D-F657-E34F-BE72-E16F26F61FE6}" dt="2021-12-08T22:34:57.848" v="3068" actId="478"/>
          <ac:picMkLst>
            <pc:docMk/>
            <pc:sldMk cId="4105560959" sldId="262"/>
            <ac:picMk id="19" creationId="{318BD0B9-5CE5-D340-B772-F390EA970D67}"/>
          </ac:picMkLst>
        </pc:picChg>
        <pc:picChg chg="mod">
          <ac:chgData name="Mcnichols, Emily W" userId="35d04723-cf89-427c-a4e2-58238679cfb0" providerId="ADAL" clId="{A361F87D-F657-E34F-BE72-E16F26F61FE6}" dt="2021-12-08T23:24:34.813" v="3873" actId="1076"/>
          <ac:picMkLst>
            <pc:docMk/>
            <pc:sldMk cId="4105560959" sldId="262"/>
            <ac:picMk id="20" creationId="{E835DEDC-6C81-4606-9E0F-93B40A1E263B}"/>
          </ac:picMkLst>
        </pc:picChg>
        <pc:picChg chg="mod">
          <ac:chgData name="Mcnichols, Emily W" userId="35d04723-cf89-427c-a4e2-58238679cfb0" providerId="ADAL" clId="{A361F87D-F657-E34F-BE72-E16F26F61FE6}" dt="2021-12-08T23:24:41.324" v="3874" actId="1076"/>
          <ac:picMkLst>
            <pc:docMk/>
            <pc:sldMk cId="4105560959" sldId="262"/>
            <ac:picMk id="24" creationId="{2DE2897B-7048-4853-B4F6-3BA28BED3416}"/>
          </ac:picMkLst>
        </pc:picChg>
      </pc:sldChg>
      <pc:sldChg chg="addSp delSp modSp add mod ord modNotesTx">
        <pc:chgData name="Mcnichols, Emily W" userId="35d04723-cf89-427c-a4e2-58238679cfb0" providerId="ADAL" clId="{A361F87D-F657-E34F-BE72-E16F26F61FE6}" dt="2021-12-09T02:39:11.295" v="7223" actId="20577"/>
        <pc:sldMkLst>
          <pc:docMk/>
          <pc:sldMk cId="663819021" sldId="263"/>
        </pc:sldMkLst>
        <pc:spChg chg="del mod">
          <ac:chgData name="Mcnichols, Emily W" userId="35d04723-cf89-427c-a4e2-58238679cfb0" providerId="ADAL" clId="{A361F87D-F657-E34F-BE72-E16F26F61FE6}" dt="2021-12-08T18:57:28.116" v="1976" actId="478"/>
          <ac:spMkLst>
            <pc:docMk/>
            <pc:sldMk cId="663819021" sldId="263"/>
            <ac:spMk id="2" creationId="{304A11F7-3DF4-C141-A2B3-F87C0D3B7703}"/>
          </ac:spMkLst>
        </pc:spChg>
        <pc:spChg chg="del">
          <ac:chgData name="Mcnichols, Emily W" userId="35d04723-cf89-427c-a4e2-58238679cfb0" providerId="ADAL" clId="{A361F87D-F657-E34F-BE72-E16F26F61FE6}" dt="2021-12-08T19:45:50.443" v="2855" actId="931"/>
          <ac:spMkLst>
            <pc:docMk/>
            <pc:sldMk cId="663819021" sldId="263"/>
            <ac:spMk id="3" creationId="{C29005C1-C348-4E4D-B551-B542A7BB3BE4}"/>
          </ac:spMkLst>
        </pc:spChg>
        <pc:spChg chg="add mod">
          <ac:chgData name="Mcnichols, Emily W" userId="35d04723-cf89-427c-a4e2-58238679cfb0" providerId="ADAL" clId="{A361F87D-F657-E34F-BE72-E16F26F61FE6}" dt="2021-12-07T16:03:39.745" v="1064"/>
          <ac:spMkLst>
            <pc:docMk/>
            <pc:sldMk cId="663819021" sldId="263"/>
            <ac:spMk id="4" creationId="{072C59D6-65F6-1F45-8157-51E6B2B0397E}"/>
          </ac:spMkLst>
        </pc:spChg>
        <pc:spChg chg="add del mod">
          <ac:chgData name="Mcnichols, Emily W" userId="35d04723-cf89-427c-a4e2-58238679cfb0" providerId="ADAL" clId="{A361F87D-F657-E34F-BE72-E16F26F61FE6}" dt="2021-12-08T18:57:31.824" v="1977" actId="478"/>
          <ac:spMkLst>
            <pc:docMk/>
            <pc:sldMk cId="663819021" sldId="263"/>
            <ac:spMk id="6" creationId="{5D150F63-7D1A-B544-8017-3FD43998E979}"/>
          </ac:spMkLst>
        </pc:spChg>
        <pc:spChg chg="add mod">
          <ac:chgData name="Mcnichols, Emily W" userId="35d04723-cf89-427c-a4e2-58238679cfb0" providerId="ADAL" clId="{A361F87D-F657-E34F-BE72-E16F26F61FE6}" dt="2021-12-08T22:13:29.851" v="2926" actId="20577"/>
          <ac:spMkLst>
            <pc:docMk/>
            <pc:sldMk cId="663819021" sldId="263"/>
            <ac:spMk id="11" creationId="{950BDFA0-8FF2-8842-A261-BD22C9843C69}"/>
          </ac:spMkLst>
        </pc:spChg>
        <pc:spChg chg="add del mod">
          <ac:chgData name="Mcnichols, Emily W" userId="35d04723-cf89-427c-a4e2-58238679cfb0" providerId="ADAL" clId="{A361F87D-F657-E34F-BE72-E16F26F61FE6}" dt="2021-12-08T18:58:03.033" v="1985"/>
          <ac:spMkLst>
            <pc:docMk/>
            <pc:sldMk cId="663819021" sldId="263"/>
            <ac:spMk id="13" creationId="{DAB1F3B2-2936-0B4A-9971-28917CACC764}"/>
          </ac:spMkLst>
        </pc:spChg>
        <pc:spChg chg="add mod">
          <ac:chgData name="Mcnichols, Emily W" userId="35d04723-cf89-427c-a4e2-58238679cfb0" providerId="ADAL" clId="{A361F87D-F657-E34F-BE72-E16F26F61FE6}" dt="2021-12-08T19:50:38.142" v="2872" actId="21"/>
          <ac:spMkLst>
            <pc:docMk/>
            <pc:sldMk cId="663819021" sldId="263"/>
            <ac:spMk id="15" creationId="{4FB168DF-D880-E446-A77A-F452D4B93293}"/>
          </ac:spMkLst>
        </pc:spChg>
        <pc:spChg chg="add del mod">
          <ac:chgData name="Mcnichols, Emily W" userId="35d04723-cf89-427c-a4e2-58238679cfb0" providerId="ADAL" clId="{A361F87D-F657-E34F-BE72-E16F26F61FE6}" dt="2021-12-08T19:50:59.712" v="2909" actId="478"/>
          <ac:spMkLst>
            <pc:docMk/>
            <pc:sldMk cId="663819021" sldId="263"/>
            <ac:spMk id="19" creationId="{343C09A4-FE26-5C43-87AB-E7933693D59C}"/>
          </ac:spMkLst>
        </pc:spChg>
        <pc:picChg chg="mod">
          <ac:chgData name="Mcnichols, Emily W" userId="35d04723-cf89-427c-a4e2-58238679cfb0" providerId="ADAL" clId="{A361F87D-F657-E34F-BE72-E16F26F61FE6}" dt="2021-12-08T22:37:13.522" v="3087" actId="208"/>
          <ac:picMkLst>
            <pc:docMk/>
            <pc:sldMk cId="663819021" sldId="263"/>
            <ac:picMk id="4" creationId="{3EFB1AF9-35B5-45F5-A12A-468A058DAAA2}"/>
          </ac:picMkLst>
        </pc:picChg>
        <pc:picChg chg="del">
          <ac:chgData name="Mcnichols, Emily W" userId="35d04723-cf89-427c-a4e2-58238679cfb0" providerId="ADAL" clId="{A361F87D-F657-E34F-BE72-E16F26F61FE6}" dt="2021-12-08T17:40:18.967" v="1591" actId="478"/>
          <ac:picMkLst>
            <pc:docMk/>
            <pc:sldMk cId="663819021" sldId="263"/>
            <ac:picMk id="5" creationId="{A4FD1682-E0C7-4EAD-8667-6E6F4BA3C0A1}"/>
          </ac:picMkLst>
        </pc:picChg>
        <pc:picChg chg="mod">
          <ac:chgData name="Mcnichols, Emily W" userId="35d04723-cf89-427c-a4e2-58238679cfb0" providerId="ADAL" clId="{A361F87D-F657-E34F-BE72-E16F26F61FE6}" dt="2021-12-08T22:37:15.314" v="3088" actId="208"/>
          <ac:picMkLst>
            <pc:docMk/>
            <pc:sldMk cId="663819021" sldId="263"/>
            <ac:picMk id="5" creationId="{B3DEE1F1-38C0-4DEA-854E-F7E5E5BE9AE9}"/>
          </ac:picMkLst>
        </pc:picChg>
        <pc:picChg chg="add del mod">
          <ac:chgData name="Mcnichols, Emily W" userId="35d04723-cf89-427c-a4e2-58238679cfb0" providerId="ADAL" clId="{A361F87D-F657-E34F-BE72-E16F26F61FE6}" dt="2021-12-08T19:50:57.108" v="2908" actId="21"/>
          <ac:picMkLst>
            <pc:docMk/>
            <pc:sldMk cId="663819021" sldId="263"/>
            <ac:picMk id="8" creationId="{53AC8708-EE31-E84C-BADB-28595B22985A}"/>
          </ac:picMkLst>
        </pc:picChg>
        <pc:picChg chg="add mod">
          <ac:chgData name="Mcnichols, Emily W" userId="35d04723-cf89-427c-a4e2-58238679cfb0" providerId="ADAL" clId="{A361F87D-F657-E34F-BE72-E16F26F61FE6}" dt="2021-12-08T19:51:13.918" v="2911" actId="1076"/>
          <ac:picMkLst>
            <pc:docMk/>
            <pc:sldMk cId="663819021" sldId="263"/>
            <ac:picMk id="17" creationId="{A6A75B47-8FA3-034B-B798-01C5AF45E45A}"/>
          </ac:picMkLst>
        </pc:picChg>
      </pc:sldChg>
      <pc:sldChg chg="addSp delSp modSp add del mod modNotesTx">
        <pc:chgData name="Mcnichols, Emily W" userId="35d04723-cf89-427c-a4e2-58238679cfb0" providerId="ADAL" clId="{A361F87D-F657-E34F-BE72-E16F26F61FE6}" dt="2021-12-09T02:39:04.550" v="7213" actId="20577"/>
        <pc:sldMkLst>
          <pc:docMk/>
          <pc:sldMk cId="308678384" sldId="264"/>
        </pc:sldMkLst>
        <pc:spChg chg="del mod">
          <ac:chgData name="Mcnichols, Emily W" userId="35d04723-cf89-427c-a4e2-58238679cfb0" providerId="ADAL" clId="{A361F87D-F657-E34F-BE72-E16F26F61FE6}" dt="2021-12-08T18:58:00.273" v="1982" actId="478"/>
          <ac:spMkLst>
            <pc:docMk/>
            <pc:sldMk cId="308678384" sldId="264"/>
            <ac:spMk id="2" creationId="{304A11F7-3DF4-C141-A2B3-F87C0D3B7703}"/>
          </ac:spMkLst>
        </pc:spChg>
        <pc:spChg chg="del">
          <ac:chgData name="Mcnichols, Emily W" userId="35d04723-cf89-427c-a4e2-58238679cfb0" providerId="ADAL" clId="{A361F87D-F657-E34F-BE72-E16F26F61FE6}" dt="2021-12-08T22:09:42.988" v="2917" actId="478"/>
          <ac:spMkLst>
            <pc:docMk/>
            <pc:sldMk cId="308678384" sldId="264"/>
            <ac:spMk id="3" creationId="{C29005C1-C348-4E4D-B551-B542A7BB3BE4}"/>
          </ac:spMkLst>
        </pc:spChg>
        <pc:spChg chg="add mod">
          <ac:chgData name="Mcnichols, Emily W" userId="35d04723-cf89-427c-a4e2-58238679cfb0" providerId="ADAL" clId="{A361F87D-F657-E34F-BE72-E16F26F61FE6}" dt="2021-12-07T16:03:41.104" v="1065"/>
          <ac:spMkLst>
            <pc:docMk/>
            <pc:sldMk cId="308678384" sldId="264"/>
            <ac:spMk id="4" creationId="{E2F462EB-72E6-F242-AA7F-568A7A98E7F4}"/>
          </ac:spMkLst>
        </pc:spChg>
        <pc:spChg chg="add del mod">
          <ac:chgData name="Mcnichols, Emily W" userId="35d04723-cf89-427c-a4e2-58238679cfb0" providerId="ADAL" clId="{A361F87D-F657-E34F-BE72-E16F26F61FE6}" dt="2021-12-08T18:58:03.021" v="1983" actId="478"/>
          <ac:spMkLst>
            <pc:docMk/>
            <pc:sldMk cId="308678384" sldId="264"/>
            <ac:spMk id="6" creationId="{F7073D3E-E627-154A-82C8-87025826347B}"/>
          </ac:spMkLst>
        </pc:spChg>
        <pc:spChg chg="add mod">
          <ac:chgData name="Mcnichols, Emily W" userId="35d04723-cf89-427c-a4e2-58238679cfb0" providerId="ADAL" clId="{A361F87D-F657-E34F-BE72-E16F26F61FE6}" dt="2021-12-08T22:12:25.381" v="2920" actId="20577"/>
          <ac:spMkLst>
            <pc:docMk/>
            <pc:sldMk cId="308678384" sldId="264"/>
            <ac:spMk id="11" creationId="{9CBDDF69-1460-7B42-9AB5-0128C691170C}"/>
          </ac:spMkLst>
        </pc:spChg>
        <pc:spChg chg="add del mod">
          <ac:chgData name="Mcnichols, Emily W" userId="35d04723-cf89-427c-a4e2-58238679cfb0" providerId="ADAL" clId="{A361F87D-F657-E34F-BE72-E16F26F61FE6}" dt="2021-12-08T18:58:17.500" v="1994"/>
          <ac:spMkLst>
            <pc:docMk/>
            <pc:sldMk cId="308678384" sldId="264"/>
            <ac:spMk id="13" creationId="{6541590F-C500-3649-8C62-8BEF44ED741E}"/>
          </ac:spMkLst>
        </pc:spChg>
        <pc:spChg chg="add mod">
          <ac:chgData name="Mcnichols, Emily W" userId="35d04723-cf89-427c-a4e2-58238679cfb0" providerId="ADAL" clId="{A361F87D-F657-E34F-BE72-E16F26F61FE6}" dt="2021-12-08T19:50:53.937" v="2907" actId="20577"/>
          <ac:spMkLst>
            <pc:docMk/>
            <pc:sldMk cId="308678384" sldId="264"/>
            <ac:spMk id="15" creationId="{680C4877-F3F2-AB48-A281-EB44A184EDC8}"/>
          </ac:spMkLst>
        </pc:spChg>
        <pc:picChg chg="mod">
          <ac:chgData name="Mcnichols, Emily W" userId="35d04723-cf89-427c-a4e2-58238679cfb0" providerId="ADAL" clId="{A361F87D-F657-E34F-BE72-E16F26F61FE6}" dt="2021-12-08T23:19:41.600" v="3823" actId="14100"/>
          <ac:picMkLst>
            <pc:docMk/>
            <pc:sldMk cId="308678384" sldId="264"/>
            <ac:picMk id="4" creationId="{EE56CCBF-7EA3-4C4D-AE3D-2AC33801D51A}"/>
          </ac:picMkLst>
        </pc:picChg>
        <pc:picChg chg="del">
          <ac:chgData name="Mcnichols, Emily W" userId="35d04723-cf89-427c-a4e2-58238679cfb0" providerId="ADAL" clId="{A361F87D-F657-E34F-BE72-E16F26F61FE6}" dt="2021-12-08T17:40:24.367" v="1594" actId="478"/>
          <ac:picMkLst>
            <pc:docMk/>
            <pc:sldMk cId="308678384" sldId="264"/>
            <ac:picMk id="5" creationId="{A2222560-4161-4552-A9C5-E0FEBDA40091}"/>
          </ac:picMkLst>
        </pc:picChg>
        <pc:picChg chg="mod">
          <ac:chgData name="Mcnichols, Emily W" userId="35d04723-cf89-427c-a4e2-58238679cfb0" providerId="ADAL" clId="{A361F87D-F657-E34F-BE72-E16F26F61FE6}" dt="2021-12-08T22:37:07.617" v="3085" actId="208"/>
          <ac:picMkLst>
            <pc:docMk/>
            <pc:sldMk cId="308678384" sldId="264"/>
            <ac:picMk id="6" creationId="{316B8AF2-10BF-4C6C-9401-1BC0703B9E02}"/>
          </ac:picMkLst>
        </pc:picChg>
        <pc:picChg chg="mod">
          <ac:chgData name="Mcnichols, Emily W" userId="35d04723-cf89-427c-a4e2-58238679cfb0" providerId="ADAL" clId="{A361F87D-F657-E34F-BE72-E16F26F61FE6}" dt="2021-12-08T22:37:09.505" v="3086" actId="208"/>
          <ac:picMkLst>
            <pc:docMk/>
            <pc:sldMk cId="308678384" sldId="264"/>
            <ac:picMk id="7" creationId="{FF0D781D-2ED3-46F6-B707-CBB1B183486F}"/>
          </ac:picMkLst>
        </pc:picChg>
        <pc:picChg chg="add mod">
          <ac:chgData name="Mcnichols, Emily W" userId="35d04723-cf89-427c-a4e2-58238679cfb0" providerId="ADAL" clId="{A361F87D-F657-E34F-BE72-E16F26F61FE6}" dt="2021-12-08T19:51:24.308" v="2912" actId="1076"/>
          <ac:picMkLst>
            <pc:docMk/>
            <pc:sldMk cId="308678384" sldId="264"/>
            <ac:picMk id="17" creationId="{099AA319-A632-464B-B8E3-B7552BD4DFB4}"/>
          </ac:picMkLst>
        </pc:picChg>
      </pc:sldChg>
      <pc:sldChg chg="addSp delSp modSp add mod modNotesTx">
        <pc:chgData name="Mcnichols, Emily W" userId="35d04723-cf89-427c-a4e2-58238679cfb0" providerId="ADAL" clId="{A361F87D-F657-E34F-BE72-E16F26F61FE6}" dt="2021-12-09T03:06:00.101" v="7968" actId="20577"/>
        <pc:sldMkLst>
          <pc:docMk/>
          <pc:sldMk cId="3806935285" sldId="265"/>
        </pc:sldMkLst>
        <pc:spChg chg="del mod">
          <ac:chgData name="Mcnichols, Emily W" userId="35d04723-cf89-427c-a4e2-58238679cfb0" providerId="ADAL" clId="{A361F87D-F657-E34F-BE72-E16F26F61FE6}" dt="2021-12-08T18:58:12.308" v="1990" actId="478"/>
          <ac:spMkLst>
            <pc:docMk/>
            <pc:sldMk cId="3806935285" sldId="265"/>
            <ac:spMk id="2" creationId="{304A11F7-3DF4-C141-A2B3-F87C0D3B7703}"/>
          </ac:spMkLst>
        </pc:spChg>
        <pc:spChg chg="add mod">
          <ac:chgData name="Mcnichols, Emily W" userId="35d04723-cf89-427c-a4e2-58238679cfb0" providerId="ADAL" clId="{A361F87D-F657-E34F-BE72-E16F26F61FE6}" dt="2021-12-08T22:18:07.373" v="2978" actId="1076"/>
          <ac:spMkLst>
            <pc:docMk/>
            <pc:sldMk cId="3806935285" sldId="265"/>
            <ac:spMk id="3" creationId="{B875F372-D7AF-5947-A66D-17B3EC8AC59F}"/>
          </ac:spMkLst>
        </pc:spChg>
        <pc:spChg chg="del">
          <ac:chgData name="Mcnichols, Emily W" userId="35d04723-cf89-427c-a4e2-58238679cfb0" providerId="ADAL" clId="{A361F87D-F657-E34F-BE72-E16F26F61FE6}" dt="2021-12-08T17:40:46.443" v="1596" actId="931"/>
          <ac:spMkLst>
            <pc:docMk/>
            <pc:sldMk cId="3806935285" sldId="265"/>
            <ac:spMk id="3" creationId="{C29005C1-C348-4E4D-B551-B542A7BB3BE4}"/>
          </ac:spMkLst>
        </pc:spChg>
        <pc:spChg chg="add mod">
          <ac:chgData name="Mcnichols, Emily W" userId="35d04723-cf89-427c-a4e2-58238679cfb0" providerId="ADAL" clId="{A361F87D-F657-E34F-BE72-E16F26F61FE6}" dt="2021-12-07T16:03:42.530" v="1066"/>
          <ac:spMkLst>
            <pc:docMk/>
            <pc:sldMk cId="3806935285" sldId="265"/>
            <ac:spMk id="4" creationId="{5AEBBBF6-5AB5-EC40-A2AB-CB09AB981D21}"/>
          </ac:spMkLst>
        </pc:spChg>
        <pc:spChg chg="add del mod">
          <ac:chgData name="Mcnichols, Emily W" userId="35d04723-cf89-427c-a4e2-58238679cfb0" providerId="ADAL" clId="{A361F87D-F657-E34F-BE72-E16F26F61FE6}" dt="2021-12-08T18:58:15.520" v="1991" actId="478"/>
          <ac:spMkLst>
            <pc:docMk/>
            <pc:sldMk cId="3806935285" sldId="265"/>
            <ac:spMk id="15" creationId="{9F7A4ABB-AB7F-074A-84AF-3572FC22AFD8}"/>
          </ac:spMkLst>
        </pc:spChg>
        <pc:spChg chg="add mod">
          <ac:chgData name="Mcnichols, Emily W" userId="35d04723-cf89-427c-a4e2-58238679cfb0" providerId="ADAL" clId="{A361F87D-F657-E34F-BE72-E16F26F61FE6}" dt="2021-12-08T18:58:19.088" v="1996" actId="20577"/>
          <ac:spMkLst>
            <pc:docMk/>
            <pc:sldMk cId="3806935285" sldId="265"/>
            <ac:spMk id="17" creationId="{62D363C2-E20A-F24F-9C96-96F98F88A85B}"/>
          </ac:spMkLst>
        </pc:spChg>
        <pc:spChg chg="add del mod">
          <ac:chgData name="Mcnichols, Emily W" userId="35d04723-cf89-427c-a4e2-58238679cfb0" providerId="ADAL" clId="{A361F87D-F657-E34F-BE72-E16F26F61FE6}" dt="2021-12-08T18:58:23.723" v="1999"/>
          <ac:spMkLst>
            <pc:docMk/>
            <pc:sldMk cId="3806935285" sldId="265"/>
            <ac:spMk id="18" creationId="{1D388AF3-AF3C-3443-8621-1D6B3D4FA477}"/>
          </ac:spMkLst>
        </pc:spChg>
        <pc:spChg chg="add del mod">
          <ac:chgData name="Mcnichols, Emily W" userId="35d04723-cf89-427c-a4e2-58238679cfb0" providerId="ADAL" clId="{A361F87D-F657-E34F-BE72-E16F26F61FE6}" dt="2021-12-08T19:01:50.372" v="2047"/>
          <ac:spMkLst>
            <pc:docMk/>
            <pc:sldMk cId="3806935285" sldId="265"/>
            <ac:spMk id="19" creationId="{58EA0F26-D1E1-C14E-9C64-78D9C5BE8EE3}"/>
          </ac:spMkLst>
        </pc:spChg>
        <pc:spChg chg="add mod">
          <ac:chgData name="Mcnichols, Emily W" userId="35d04723-cf89-427c-a4e2-58238679cfb0" providerId="ADAL" clId="{A361F87D-F657-E34F-BE72-E16F26F61FE6}" dt="2021-12-08T19:08:10.543" v="2317" actId="20577"/>
          <ac:spMkLst>
            <pc:docMk/>
            <pc:sldMk cId="3806935285" sldId="265"/>
            <ac:spMk id="20" creationId="{866DC743-7366-1140-AACB-C2CAD0D39227}"/>
          </ac:spMkLst>
        </pc:spChg>
        <pc:picChg chg="add mod">
          <ac:chgData name="Mcnichols, Emily W" userId="35d04723-cf89-427c-a4e2-58238679cfb0" providerId="ADAL" clId="{A361F87D-F657-E34F-BE72-E16F26F61FE6}" dt="2021-12-08T22:38:48.075" v="3091" actId="1076"/>
          <ac:picMkLst>
            <pc:docMk/>
            <pc:sldMk cId="3806935285" sldId="265"/>
            <ac:picMk id="2" creationId="{9D4B019F-6DFB-DA45-875F-275940D082B5}"/>
          </ac:picMkLst>
        </pc:picChg>
        <pc:picChg chg="add mod">
          <ac:chgData name="Mcnichols, Emily W" userId="35d04723-cf89-427c-a4e2-58238679cfb0" providerId="ADAL" clId="{A361F87D-F657-E34F-BE72-E16F26F61FE6}" dt="2021-12-08T22:38:48.836" v="3092" actId="1076"/>
          <ac:picMkLst>
            <pc:docMk/>
            <pc:sldMk cId="3806935285" sldId="265"/>
            <ac:picMk id="4" creationId="{9E497B7F-F192-BA46-B0FE-B7A2F5D38721}"/>
          </ac:picMkLst>
        </pc:picChg>
        <pc:picChg chg="del">
          <ac:chgData name="Mcnichols, Emily W" userId="35d04723-cf89-427c-a4e2-58238679cfb0" providerId="ADAL" clId="{A361F87D-F657-E34F-BE72-E16F26F61FE6}" dt="2021-12-08T17:40:27.995" v="1595" actId="478"/>
          <ac:picMkLst>
            <pc:docMk/>
            <pc:sldMk cId="3806935285" sldId="265"/>
            <ac:picMk id="5" creationId="{21D2C51E-F74C-4BB4-A3DB-7DFDD8C9C712}"/>
          </ac:picMkLst>
        </pc:picChg>
        <pc:picChg chg="add mod">
          <ac:chgData name="Mcnichols, Emily W" userId="35d04723-cf89-427c-a4e2-58238679cfb0" providerId="ADAL" clId="{A361F87D-F657-E34F-BE72-E16F26F61FE6}" dt="2021-12-08T22:13:24.775" v="2924" actId="1076"/>
          <ac:picMkLst>
            <pc:docMk/>
            <pc:sldMk cId="3806935285" sldId="265"/>
            <ac:picMk id="6" creationId="{37C6998F-3362-2A42-A870-D3A7CABAE1F3}"/>
          </ac:picMkLst>
        </pc:picChg>
        <pc:picChg chg="add mod">
          <ac:chgData name="Mcnichols, Emily W" userId="35d04723-cf89-427c-a4e2-58238679cfb0" providerId="ADAL" clId="{A361F87D-F657-E34F-BE72-E16F26F61FE6}" dt="2021-12-08T19:09:16.415" v="2321" actId="1076"/>
          <ac:picMkLst>
            <pc:docMk/>
            <pc:sldMk cId="3806935285" sldId="265"/>
            <ac:picMk id="8" creationId="{321DB517-D23C-CA48-BE11-E0FC7E4F9F82}"/>
          </ac:picMkLst>
        </pc:picChg>
        <pc:picChg chg="add mod">
          <ac:chgData name="Mcnichols, Emily W" userId="35d04723-cf89-427c-a4e2-58238679cfb0" providerId="ADAL" clId="{A361F87D-F657-E34F-BE72-E16F26F61FE6}" dt="2021-12-08T19:09:22.372" v="2322" actId="1076"/>
          <ac:picMkLst>
            <pc:docMk/>
            <pc:sldMk cId="3806935285" sldId="265"/>
            <ac:picMk id="11" creationId="{D0EEDD88-6ABC-9A4A-A16D-E2507AE41C2D}"/>
          </ac:picMkLst>
        </pc:picChg>
        <pc:picChg chg="add mod">
          <ac:chgData name="Mcnichols, Emily W" userId="35d04723-cf89-427c-a4e2-58238679cfb0" providerId="ADAL" clId="{A361F87D-F657-E34F-BE72-E16F26F61FE6}" dt="2021-12-08T23:22:52.234" v="3864" actId="1076"/>
          <ac:picMkLst>
            <pc:docMk/>
            <pc:sldMk cId="3806935285" sldId="265"/>
            <ac:picMk id="22" creationId="{5DEDA3B6-0731-804C-BBA6-707CC7BCAA63}"/>
          </ac:picMkLst>
        </pc:picChg>
        <pc:picChg chg="del mod">
          <ac:chgData name="Mcnichols, Emily W" userId="35d04723-cf89-427c-a4e2-58238679cfb0" providerId="ADAL" clId="{A361F87D-F657-E34F-BE72-E16F26F61FE6}" dt="2021-12-08T23:21:23.707" v="3848" actId="478"/>
          <ac:picMkLst>
            <pc:docMk/>
            <pc:sldMk cId="3806935285" sldId="265"/>
            <ac:picMk id="25" creationId="{9D38A425-5D69-4074-B280-70002911F644}"/>
          </ac:picMkLst>
        </pc:picChg>
        <pc:picChg chg="mod">
          <ac:chgData name="Mcnichols, Emily W" userId="35d04723-cf89-427c-a4e2-58238679cfb0" providerId="ADAL" clId="{A361F87D-F657-E34F-BE72-E16F26F61FE6}" dt="2021-12-08T23:22:33.279" v="3862" actId="1076"/>
          <ac:picMkLst>
            <pc:docMk/>
            <pc:sldMk cId="3806935285" sldId="265"/>
            <ac:picMk id="27" creationId="{0A790830-CA83-466F-99B1-96A3B765C81D}"/>
          </ac:picMkLst>
        </pc:picChg>
        <pc:picChg chg="mod">
          <ac:chgData name="Mcnichols, Emily W" userId="35d04723-cf89-427c-a4e2-58238679cfb0" providerId="ADAL" clId="{A361F87D-F657-E34F-BE72-E16F26F61FE6}" dt="2021-12-08T23:22:19.490" v="3860" actId="14100"/>
          <ac:picMkLst>
            <pc:docMk/>
            <pc:sldMk cId="3806935285" sldId="265"/>
            <ac:picMk id="29" creationId="{5C5F72FB-DA2A-466F-803C-0345AEA36685}"/>
          </ac:picMkLst>
        </pc:picChg>
      </pc:sldChg>
      <pc:sldChg chg="addSp delSp modSp add del mod">
        <pc:chgData name="Mcnichols, Emily W" userId="35d04723-cf89-427c-a4e2-58238679cfb0" providerId="ADAL" clId="{A361F87D-F657-E34F-BE72-E16F26F61FE6}" dt="2021-12-08T19:01:22.595" v="2038" actId="2696"/>
        <pc:sldMkLst>
          <pc:docMk/>
          <pc:sldMk cId="4124594840" sldId="266"/>
        </pc:sldMkLst>
        <pc:spChg chg="del mod">
          <ac:chgData name="Mcnichols, Emily W" userId="35d04723-cf89-427c-a4e2-58238679cfb0" providerId="ADAL" clId="{A361F87D-F657-E34F-BE72-E16F26F61FE6}" dt="2021-12-08T18:58:25.692" v="2000" actId="478"/>
          <ac:spMkLst>
            <pc:docMk/>
            <pc:sldMk cId="4124594840" sldId="266"/>
            <ac:spMk id="2" creationId="{304A11F7-3DF4-C141-A2B3-F87C0D3B7703}"/>
          </ac:spMkLst>
        </pc:spChg>
        <pc:spChg chg="del">
          <ac:chgData name="Mcnichols, Emily W" userId="35d04723-cf89-427c-a4e2-58238679cfb0" providerId="ADAL" clId="{A361F87D-F657-E34F-BE72-E16F26F61FE6}" dt="2021-12-08T03:16:52.741" v="1351" actId="931"/>
          <ac:spMkLst>
            <pc:docMk/>
            <pc:sldMk cId="4124594840" sldId="266"/>
            <ac:spMk id="3" creationId="{C29005C1-C348-4E4D-B551-B542A7BB3BE4}"/>
          </ac:spMkLst>
        </pc:spChg>
        <pc:spChg chg="add mod">
          <ac:chgData name="Mcnichols, Emily W" userId="35d04723-cf89-427c-a4e2-58238679cfb0" providerId="ADAL" clId="{A361F87D-F657-E34F-BE72-E16F26F61FE6}" dt="2021-12-07T16:03:44.105" v="1067"/>
          <ac:spMkLst>
            <pc:docMk/>
            <pc:sldMk cId="4124594840" sldId="266"/>
            <ac:spMk id="4" creationId="{A7E3D1FB-474D-354D-84B2-1A60D53515C8}"/>
          </ac:spMkLst>
        </pc:spChg>
        <pc:spChg chg="add del mod">
          <ac:chgData name="Mcnichols, Emily W" userId="35d04723-cf89-427c-a4e2-58238679cfb0" providerId="ADAL" clId="{A361F87D-F657-E34F-BE72-E16F26F61FE6}" dt="2021-12-08T17:51:41.029" v="1692"/>
          <ac:spMkLst>
            <pc:docMk/>
            <pc:sldMk cId="4124594840" sldId="266"/>
            <ac:spMk id="5" creationId="{3D6A757A-FAF4-4744-A0F9-24D7344A6396}"/>
          </ac:spMkLst>
        </pc:spChg>
        <pc:spChg chg="add del mod">
          <ac:chgData name="Mcnichols, Emily W" userId="35d04723-cf89-427c-a4e2-58238679cfb0" providerId="ADAL" clId="{A361F87D-F657-E34F-BE72-E16F26F61FE6}" dt="2021-12-08T18:58:31.337" v="2003" actId="478"/>
          <ac:spMkLst>
            <pc:docMk/>
            <pc:sldMk cId="4124594840" sldId="266"/>
            <ac:spMk id="8" creationId="{76ACF58A-A066-AB4E-8D87-BFE127704F48}"/>
          </ac:spMkLst>
        </pc:spChg>
        <pc:spChg chg="add del mod">
          <ac:chgData name="Mcnichols, Emily W" userId="35d04723-cf89-427c-a4e2-58238679cfb0" providerId="ADAL" clId="{A361F87D-F657-E34F-BE72-E16F26F61FE6}" dt="2021-12-08T18:58:55.176" v="2013"/>
          <ac:spMkLst>
            <pc:docMk/>
            <pc:sldMk cId="4124594840" sldId="266"/>
            <ac:spMk id="9" creationId="{2DEAB10C-70C0-1B4A-9978-7FFE9D478AA4}"/>
          </ac:spMkLst>
        </pc:spChg>
        <pc:spChg chg="add del mod">
          <ac:chgData name="Mcnichols, Emily W" userId="35d04723-cf89-427c-a4e2-58238679cfb0" providerId="ADAL" clId="{A361F87D-F657-E34F-BE72-E16F26F61FE6}" dt="2021-12-08T18:59:07.445" v="2017"/>
          <ac:spMkLst>
            <pc:docMk/>
            <pc:sldMk cId="4124594840" sldId="266"/>
            <ac:spMk id="10" creationId="{EA361632-04A9-0447-B61E-44C946F80F7E}"/>
          </ac:spMkLst>
        </pc:spChg>
        <pc:spChg chg="add del mod">
          <ac:chgData name="Mcnichols, Emily W" userId="35d04723-cf89-427c-a4e2-58238679cfb0" providerId="ADAL" clId="{A361F87D-F657-E34F-BE72-E16F26F61FE6}" dt="2021-12-08T03:17:35.505" v="1365" actId="931"/>
          <ac:spMkLst>
            <pc:docMk/>
            <pc:sldMk cId="4124594840" sldId="266"/>
            <ac:spMk id="12" creationId="{5119B894-5E75-F64A-AA0F-8F09BFD47B41}"/>
          </ac:spMkLst>
        </pc:spChg>
        <pc:spChg chg="add del mod">
          <ac:chgData name="Mcnichols, Emily W" userId="35d04723-cf89-427c-a4e2-58238679cfb0" providerId="ADAL" clId="{A361F87D-F657-E34F-BE72-E16F26F61FE6}" dt="2021-12-08T19:00:48.934" v="2031" actId="478"/>
          <ac:spMkLst>
            <pc:docMk/>
            <pc:sldMk cId="4124594840" sldId="266"/>
            <ac:spMk id="12" creationId="{B8EFD2A5-7B3C-8C48-B422-C0C691CE6D21}"/>
          </ac:spMkLst>
        </pc:spChg>
        <pc:spChg chg="add del mod">
          <ac:chgData name="Mcnichols, Emily W" userId="35d04723-cf89-427c-a4e2-58238679cfb0" providerId="ADAL" clId="{A361F87D-F657-E34F-BE72-E16F26F61FE6}" dt="2021-12-08T18:58:28.400" v="2002"/>
          <ac:spMkLst>
            <pc:docMk/>
            <pc:sldMk cId="4124594840" sldId="266"/>
            <ac:spMk id="17" creationId="{F1FB04DE-7330-C24A-B8CB-B9230DF27B26}"/>
          </ac:spMkLst>
        </pc:spChg>
        <pc:spChg chg="add del mod">
          <ac:chgData name="Mcnichols, Emily W" userId="35d04723-cf89-427c-a4e2-58238679cfb0" providerId="ADAL" clId="{A361F87D-F657-E34F-BE72-E16F26F61FE6}" dt="2021-12-08T18:58:28.400" v="2002"/>
          <ac:spMkLst>
            <pc:docMk/>
            <pc:sldMk cId="4124594840" sldId="266"/>
            <ac:spMk id="19" creationId="{6B7A0F56-0C79-7E44-A801-CC9A9DFC98BA}"/>
          </ac:spMkLst>
        </pc:spChg>
        <pc:spChg chg="add mod">
          <ac:chgData name="Mcnichols, Emily W" userId="35d04723-cf89-427c-a4e2-58238679cfb0" providerId="ADAL" clId="{A361F87D-F657-E34F-BE72-E16F26F61FE6}" dt="2021-12-08T18:58:45.491" v="2007" actId="20577"/>
          <ac:spMkLst>
            <pc:docMk/>
            <pc:sldMk cId="4124594840" sldId="266"/>
            <ac:spMk id="20" creationId="{5F89C4AA-7BD1-ED48-B626-81C9A7446991}"/>
          </ac:spMkLst>
        </pc:spChg>
        <pc:spChg chg="add del mod">
          <ac:chgData name="Mcnichols, Emily W" userId="35d04723-cf89-427c-a4e2-58238679cfb0" providerId="ADAL" clId="{A361F87D-F657-E34F-BE72-E16F26F61FE6}" dt="2021-12-08T18:58:53.736" v="2011"/>
          <ac:spMkLst>
            <pc:docMk/>
            <pc:sldMk cId="4124594840" sldId="266"/>
            <ac:spMk id="21" creationId="{7B7DDF2A-D9C3-864B-BA1D-3E58FD89FBE4}"/>
          </ac:spMkLst>
        </pc:spChg>
        <pc:spChg chg="del">
          <ac:chgData name="Mcnichols, Emily W" userId="35d04723-cf89-427c-a4e2-58238679cfb0" providerId="ADAL" clId="{A361F87D-F657-E34F-BE72-E16F26F61FE6}" dt="2021-12-08T17:50:49.234" v="1684"/>
          <ac:spMkLst>
            <pc:docMk/>
            <pc:sldMk cId="4124594840" sldId="266"/>
            <ac:spMk id="22" creationId="{5414161B-AA52-484F-B72E-A4658AC571F0}"/>
          </ac:spMkLst>
        </pc:spChg>
        <pc:picChg chg="add del mod">
          <ac:chgData name="Mcnichols, Emily W" userId="35d04723-cf89-427c-a4e2-58238679cfb0" providerId="ADAL" clId="{A361F87D-F657-E34F-BE72-E16F26F61FE6}" dt="2021-12-08T18:59:52.801" v="2022" actId="21"/>
          <ac:picMkLst>
            <pc:docMk/>
            <pc:sldMk cId="4124594840" sldId="266"/>
            <ac:picMk id="3" creationId="{2D1B7D91-08A2-F447-AE58-97617B19173B}"/>
          </ac:picMkLst>
        </pc:picChg>
        <pc:picChg chg="add del">
          <ac:chgData name="Mcnichols, Emily W" userId="35d04723-cf89-427c-a4e2-58238679cfb0" providerId="ADAL" clId="{A361F87D-F657-E34F-BE72-E16F26F61FE6}" dt="2021-12-08T17:51:25" v="1687"/>
          <ac:picMkLst>
            <pc:docMk/>
            <pc:sldMk cId="4124594840" sldId="266"/>
            <ac:picMk id="4" creationId="{82431BEB-B129-0841-98DB-29B5B07BEB40}"/>
          </ac:picMkLst>
        </pc:picChg>
        <pc:picChg chg="add del mod">
          <ac:chgData name="Mcnichols, Emily W" userId="35d04723-cf89-427c-a4e2-58238679cfb0" providerId="ADAL" clId="{A361F87D-F657-E34F-BE72-E16F26F61FE6}" dt="2021-12-08T19:00:18.111" v="2029" actId="21"/>
          <ac:picMkLst>
            <pc:docMk/>
            <pc:sldMk cId="4124594840" sldId="266"/>
            <ac:picMk id="6" creationId="{A6F7FC3D-A99A-5248-9552-99C8AD64F05A}"/>
          </ac:picMkLst>
        </pc:picChg>
        <pc:picChg chg="add del mod">
          <ac:chgData name="Mcnichols, Emily W" userId="35d04723-cf89-427c-a4e2-58238679cfb0" providerId="ADAL" clId="{A361F87D-F657-E34F-BE72-E16F26F61FE6}" dt="2021-12-08T03:17:26.038" v="1364" actId="478"/>
          <ac:picMkLst>
            <pc:docMk/>
            <pc:sldMk cId="4124594840" sldId="266"/>
            <ac:picMk id="6" creationId="{F6E04D58-24ED-CD49-928B-935FEBC32184}"/>
          </ac:picMkLst>
        </pc:picChg>
        <pc:picChg chg="add del mod">
          <ac:chgData name="Mcnichols, Emily W" userId="35d04723-cf89-427c-a4e2-58238679cfb0" providerId="ADAL" clId="{A361F87D-F657-E34F-BE72-E16F26F61FE6}" dt="2021-12-08T03:17:26.038" v="1364" actId="478"/>
          <ac:picMkLst>
            <pc:docMk/>
            <pc:sldMk cId="4124594840" sldId="266"/>
            <ac:picMk id="8" creationId="{5634BBD2-F2FF-8C46-AE8B-7680C25C0DD7}"/>
          </ac:picMkLst>
        </pc:picChg>
        <pc:picChg chg="add del mod">
          <ac:chgData name="Mcnichols, Emily W" userId="35d04723-cf89-427c-a4e2-58238679cfb0" providerId="ADAL" clId="{A361F87D-F657-E34F-BE72-E16F26F61FE6}" dt="2021-12-08T03:17:26.038" v="1364" actId="478"/>
          <ac:picMkLst>
            <pc:docMk/>
            <pc:sldMk cId="4124594840" sldId="266"/>
            <ac:picMk id="10" creationId="{E99405C6-76A1-3F47-984E-C64C2F051902}"/>
          </ac:picMkLst>
        </pc:picChg>
        <pc:picChg chg="add del mod">
          <ac:chgData name="Mcnichols, Emily W" userId="35d04723-cf89-427c-a4e2-58238679cfb0" providerId="ADAL" clId="{A361F87D-F657-E34F-BE72-E16F26F61FE6}" dt="2021-12-08T19:00:52.007" v="2032" actId="21"/>
          <ac:picMkLst>
            <pc:docMk/>
            <pc:sldMk cId="4124594840" sldId="266"/>
            <ac:picMk id="14" creationId="{3C49BD69-683F-8940-89C4-65C61B3D0455}"/>
          </ac:picMkLst>
        </pc:picChg>
        <pc:picChg chg="add del mod">
          <ac:chgData name="Mcnichols, Emily W" userId="35d04723-cf89-427c-a4e2-58238679cfb0" providerId="ADAL" clId="{A361F87D-F657-E34F-BE72-E16F26F61FE6}" dt="2021-12-08T19:01:02.402" v="2034" actId="21"/>
          <ac:picMkLst>
            <pc:docMk/>
            <pc:sldMk cId="4124594840" sldId="266"/>
            <ac:picMk id="16" creationId="{1F8BC730-C53C-6B4F-996A-0C228D508854}"/>
          </ac:picMkLst>
        </pc:picChg>
        <pc:picChg chg="add del mod">
          <ac:chgData name="Mcnichols, Emily W" userId="35d04723-cf89-427c-a4e2-58238679cfb0" providerId="ADAL" clId="{A361F87D-F657-E34F-BE72-E16F26F61FE6}" dt="2021-12-08T19:01:14.174" v="2036" actId="21"/>
          <ac:picMkLst>
            <pc:docMk/>
            <pc:sldMk cId="4124594840" sldId="266"/>
            <ac:picMk id="18" creationId="{37444E50-0CFF-A24E-BE32-9F7A160B0D6F}"/>
          </ac:picMkLst>
        </pc:picChg>
      </pc:sldChg>
      <pc:sldChg chg="addSp modSp add mod ord modNotesTx">
        <pc:chgData name="Mcnichols, Emily W" userId="35d04723-cf89-427c-a4e2-58238679cfb0" providerId="ADAL" clId="{A361F87D-F657-E34F-BE72-E16F26F61FE6}" dt="2021-12-09T03:03:34.400" v="7875" actId="20577"/>
        <pc:sldMkLst>
          <pc:docMk/>
          <pc:sldMk cId="1587454083" sldId="267"/>
        </pc:sldMkLst>
        <pc:spChg chg="mod">
          <ac:chgData name="Mcnichols, Emily W" userId="35d04723-cf89-427c-a4e2-58238679cfb0" providerId="ADAL" clId="{A361F87D-F657-E34F-BE72-E16F26F61FE6}" dt="2021-12-07T16:00:23.972" v="1048" actId="207"/>
          <ac:spMkLst>
            <pc:docMk/>
            <pc:sldMk cId="1587454083" sldId="267"/>
            <ac:spMk id="2" creationId="{9FA91DDC-1A4B-3D41-9BA5-59C777B8C3E0}"/>
          </ac:spMkLst>
        </pc:spChg>
        <pc:spChg chg="mod">
          <ac:chgData name="Mcnichols, Emily W" userId="35d04723-cf89-427c-a4e2-58238679cfb0" providerId="ADAL" clId="{A361F87D-F657-E34F-BE72-E16F26F61FE6}" dt="2021-12-09T01:03:43.038" v="4798" actId="20577"/>
          <ac:spMkLst>
            <pc:docMk/>
            <pc:sldMk cId="1587454083" sldId="267"/>
            <ac:spMk id="3" creationId="{C2E3A050-6F3B-984B-98F8-8A12A6449D9A}"/>
          </ac:spMkLst>
        </pc:spChg>
        <pc:spChg chg="add mod">
          <ac:chgData name="Mcnichols, Emily W" userId="35d04723-cf89-427c-a4e2-58238679cfb0" providerId="ADAL" clId="{A361F87D-F657-E34F-BE72-E16F26F61FE6}" dt="2021-12-07T16:03:33.211" v="1060"/>
          <ac:spMkLst>
            <pc:docMk/>
            <pc:sldMk cId="1587454083" sldId="267"/>
            <ac:spMk id="4" creationId="{7B983F05-4A1F-374A-A440-D5B2081DF7A2}"/>
          </ac:spMkLst>
        </pc:spChg>
        <pc:picChg chg="add mod">
          <ac:chgData name="Mcnichols, Emily W" userId="35d04723-cf89-427c-a4e2-58238679cfb0" providerId="ADAL" clId="{A361F87D-F657-E34F-BE72-E16F26F61FE6}" dt="2021-12-09T00:43:31.523" v="3910" actId="1076"/>
          <ac:picMkLst>
            <pc:docMk/>
            <pc:sldMk cId="1587454083" sldId="267"/>
            <ac:picMk id="5" creationId="{EAD5ED19-7835-5246-A67D-6F6C8F1F8553}"/>
          </ac:picMkLst>
        </pc:picChg>
      </pc:sldChg>
      <pc:sldChg chg="addSp modSp add mod modNotesTx">
        <pc:chgData name="Mcnichols, Emily W" userId="35d04723-cf89-427c-a4e2-58238679cfb0" providerId="ADAL" clId="{A361F87D-F657-E34F-BE72-E16F26F61FE6}" dt="2021-12-09T02:46:21.100" v="7290" actId="20577"/>
        <pc:sldMkLst>
          <pc:docMk/>
          <pc:sldMk cId="2374518767" sldId="268"/>
        </pc:sldMkLst>
        <pc:spChg chg="mod">
          <ac:chgData name="Mcnichols, Emily W" userId="35d04723-cf89-427c-a4e2-58238679cfb0" providerId="ADAL" clId="{A361F87D-F657-E34F-BE72-E16F26F61FE6}" dt="2021-12-07T16:00:31.726" v="1049" actId="207"/>
          <ac:spMkLst>
            <pc:docMk/>
            <pc:sldMk cId="2374518767" sldId="268"/>
            <ac:spMk id="2" creationId="{9FA91DDC-1A4B-3D41-9BA5-59C777B8C3E0}"/>
          </ac:spMkLst>
        </pc:spChg>
        <pc:spChg chg="mod">
          <ac:chgData name="Mcnichols, Emily W" userId="35d04723-cf89-427c-a4e2-58238679cfb0" providerId="ADAL" clId="{A361F87D-F657-E34F-BE72-E16F26F61FE6}" dt="2021-12-09T01:22:58.548" v="5093" actId="20577"/>
          <ac:spMkLst>
            <pc:docMk/>
            <pc:sldMk cId="2374518767" sldId="268"/>
            <ac:spMk id="3" creationId="{C2E3A050-6F3B-984B-98F8-8A12A6449D9A}"/>
          </ac:spMkLst>
        </pc:spChg>
        <pc:spChg chg="add mod">
          <ac:chgData name="Mcnichols, Emily W" userId="35d04723-cf89-427c-a4e2-58238679cfb0" providerId="ADAL" clId="{A361F87D-F657-E34F-BE72-E16F26F61FE6}" dt="2021-12-07T16:03:35.182" v="1061"/>
          <ac:spMkLst>
            <pc:docMk/>
            <pc:sldMk cId="2374518767" sldId="268"/>
            <ac:spMk id="4" creationId="{3DDC3E8F-0E80-F844-99C3-E231C6ECC02F}"/>
          </ac:spMkLst>
        </pc:spChg>
        <pc:picChg chg="add mod">
          <ac:chgData name="Mcnichols, Emily W" userId="35d04723-cf89-427c-a4e2-58238679cfb0" providerId="ADAL" clId="{A361F87D-F657-E34F-BE72-E16F26F61FE6}" dt="2021-12-09T01:10:38.375" v="4956" actId="1076"/>
          <ac:picMkLst>
            <pc:docMk/>
            <pc:sldMk cId="2374518767" sldId="268"/>
            <ac:picMk id="5" creationId="{F839D053-D2DF-6741-A68E-EF00EED69C8F}"/>
          </ac:picMkLst>
        </pc:picChg>
      </pc:sldChg>
      <pc:sldChg chg="addSp delSp modSp add mod ord modNotesTx">
        <pc:chgData name="Mcnichols, Emily W" userId="35d04723-cf89-427c-a4e2-58238679cfb0" providerId="ADAL" clId="{A361F87D-F657-E34F-BE72-E16F26F61FE6}" dt="2021-12-09T02:47:02.220" v="7302" actId="20577"/>
        <pc:sldMkLst>
          <pc:docMk/>
          <pc:sldMk cId="2671057853" sldId="269"/>
        </pc:sldMkLst>
        <pc:spChg chg="mod">
          <ac:chgData name="Mcnichols, Emily W" userId="35d04723-cf89-427c-a4e2-58238679cfb0" providerId="ADAL" clId="{A361F87D-F657-E34F-BE72-E16F26F61FE6}" dt="2021-12-09T01:27:27.025" v="5095" actId="1076"/>
          <ac:spMkLst>
            <pc:docMk/>
            <pc:sldMk cId="2671057853" sldId="269"/>
            <ac:spMk id="2" creationId="{304A11F7-3DF4-C141-A2B3-F87C0D3B7703}"/>
          </ac:spMkLst>
        </pc:spChg>
        <pc:spChg chg="mod">
          <ac:chgData name="Mcnichols, Emily W" userId="35d04723-cf89-427c-a4e2-58238679cfb0" providerId="ADAL" clId="{A361F87D-F657-E34F-BE72-E16F26F61FE6}" dt="2021-12-08T19:17:46.056" v="2684"/>
          <ac:spMkLst>
            <pc:docMk/>
            <pc:sldMk cId="2671057853" sldId="269"/>
            <ac:spMk id="3" creationId="{C29005C1-C348-4E4D-B551-B542A7BB3BE4}"/>
          </ac:spMkLst>
        </pc:spChg>
        <pc:spChg chg="add mod">
          <ac:chgData name="Mcnichols, Emily W" userId="35d04723-cf89-427c-a4e2-58238679cfb0" providerId="ADAL" clId="{A361F87D-F657-E34F-BE72-E16F26F61FE6}" dt="2021-12-09T01:59:21.861" v="6251" actId="27636"/>
          <ac:spMkLst>
            <pc:docMk/>
            <pc:sldMk cId="2671057853" sldId="269"/>
            <ac:spMk id="4" creationId="{66008577-74EE-754E-A3D8-F0BD5E19BC4D}"/>
          </ac:spMkLst>
        </pc:spChg>
        <pc:spChg chg="add mod">
          <ac:chgData name="Mcnichols, Emily W" userId="35d04723-cf89-427c-a4e2-58238679cfb0" providerId="ADAL" clId="{A361F87D-F657-E34F-BE72-E16F26F61FE6}" dt="2021-12-07T16:03:45.509" v="1068"/>
          <ac:spMkLst>
            <pc:docMk/>
            <pc:sldMk cId="2671057853" sldId="269"/>
            <ac:spMk id="4" creationId="{AF56204B-D79F-334A-BDD2-DBF0AD000867}"/>
          </ac:spMkLst>
        </pc:spChg>
        <pc:spChg chg="mod">
          <ac:chgData name="Mcnichols, Emily W" userId="35d04723-cf89-427c-a4e2-58238679cfb0" providerId="ADAL" clId="{A361F87D-F657-E34F-BE72-E16F26F61FE6}" dt="2021-12-09T02:21:34.383" v="7143" actId="1076"/>
          <ac:spMkLst>
            <pc:docMk/>
            <pc:sldMk cId="2671057853" sldId="269"/>
            <ac:spMk id="6" creationId="{42EA3D5F-A049-46DD-90AA-9F7BF55E6034}"/>
          </ac:spMkLst>
        </pc:spChg>
        <pc:spChg chg="add del mod">
          <ac:chgData name="Mcnichols, Emily W" userId="35d04723-cf89-427c-a4e2-58238679cfb0" providerId="ADAL" clId="{A361F87D-F657-E34F-BE72-E16F26F61FE6}" dt="2021-12-09T02:21:30.936" v="7141"/>
          <ac:spMkLst>
            <pc:docMk/>
            <pc:sldMk cId="2671057853" sldId="269"/>
            <ac:spMk id="14" creationId="{89D06BDE-6A07-B74B-A2C7-F50D97E58482}"/>
          </ac:spMkLst>
        </pc:spChg>
        <pc:picChg chg="add mod">
          <ac:chgData name="Mcnichols, Emily W" userId="35d04723-cf89-427c-a4e2-58238679cfb0" providerId="ADAL" clId="{A361F87D-F657-E34F-BE72-E16F26F61FE6}" dt="2021-12-09T02:21:52.605" v="7150" actId="1076"/>
          <ac:picMkLst>
            <pc:docMk/>
            <pc:sldMk cId="2671057853" sldId="269"/>
            <ac:picMk id="7" creationId="{45BE6EC4-B838-0D4A-95FD-84B4224F8457}"/>
          </ac:picMkLst>
        </pc:picChg>
      </pc:sldChg>
      <pc:sldChg chg="addSp delSp modSp add mod setBg">
        <pc:chgData name="Mcnichols, Emily W" userId="35d04723-cf89-427c-a4e2-58238679cfb0" providerId="ADAL" clId="{A361F87D-F657-E34F-BE72-E16F26F61FE6}" dt="2021-12-09T00:56:35.145" v="4555" actId="207"/>
        <pc:sldMkLst>
          <pc:docMk/>
          <pc:sldMk cId="3339362654" sldId="270"/>
        </pc:sldMkLst>
        <pc:spChg chg="mod">
          <ac:chgData name="Mcnichols, Emily W" userId="35d04723-cf89-427c-a4e2-58238679cfb0" providerId="ADAL" clId="{A361F87D-F657-E34F-BE72-E16F26F61FE6}" dt="2021-12-09T00:56:35.145" v="4555" actId="207"/>
          <ac:spMkLst>
            <pc:docMk/>
            <pc:sldMk cId="3339362654" sldId="270"/>
            <ac:spMk id="2" creationId="{304A11F7-3DF4-C141-A2B3-F87C0D3B7703}"/>
          </ac:spMkLst>
        </pc:spChg>
        <pc:spChg chg="add del mod">
          <ac:chgData name="Mcnichols, Emily W" userId="35d04723-cf89-427c-a4e2-58238679cfb0" providerId="ADAL" clId="{A361F87D-F657-E34F-BE72-E16F26F61FE6}" dt="2021-12-08T23:29:04.438" v="3900"/>
          <ac:spMkLst>
            <pc:docMk/>
            <pc:sldMk cId="3339362654" sldId="270"/>
            <ac:spMk id="3" creationId="{76F02492-46C5-FA47-B833-8825B6A50409}"/>
          </ac:spMkLst>
        </pc:spChg>
        <pc:spChg chg="del mod">
          <ac:chgData name="Mcnichols, Emily W" userId="35d04723-cf89-427c-a4e2-58238679cfb0" providerId="ADAL" clId="{A361F87D-F657-E34F-BE72-E16F26F61FE6}" dt="2021-12-08T19:18:35.969" v="2710" actId="478"/>
          <ac:spMkLst>
            <pc:docMk/>
            <pc:sldMk cId="3339362654" sldId="270"/>
            <ac:spMk id="3" creationId="{C29005C1-C348-4E4D-B551-B542A7BB3BE4}"/>
          </ac:spMkLst>
        </pc:spChg>
        <pc:spChg chg="add mod">
          <ac:chgData name="Mcnichols, Emily W" userId="35d04723-cf89-427c-a4e2-58238679cfb0" providerId="ADAL" clId="{A361F87D-F657-E34F-BE72-E16F26F61FE6}" dt="2021-12-07T16:03:47" v="1069"/>
          <ac:spMkLst>
            <pc:docMk/>
            <pc:sldMk cId="3339362654" sldId="270"/>
            <ac:spMk id="4" creationId="{09378370-5264-FF42-99B2-DAB68BE27F88}"/>
          </ac:spMkLst>
        </pc:spChg>
        <pc:spChg chg="add del mod">
          <ac:chgData name="Mcnichols, Emily W" userId="35d04723-cf89-427c-a4e2-58238679cfb0" providerId="ADAL" clId="{A361F87D-F657-E34F-BE72-E16F26F61FE6}" dt="2021-12-08T19:18:38.586" v="2711" actId="478"/>
          <ac:spMkLst>
            <pc:docMk/>
            <pc:sldMk cId="3339362654" sldId="270"/>
            <ac:spMk id="5" creationId="{1978DB8D-05F8-3D45-B74A-918C74125573}"/>
          </ac:spMkLst>
        </pc:spChg>
        <pc:spChg chg="add del mod">
          <ac:chgData name="Mcnichols, Emily W" userId="35d04723-cf89-427c-a4e2-58238679cfb0" providerId="ADAL" clId="{A361F87D-F657-E34F-BE72-E16F26F61FE6}" dt="2021-12-08T23:29:14.580" v="3903"/>
          <ac:spMkLst>
            <pc:docMk/>
            <pc:sldMk cId="3339362654" sldId="270"/>
            <ac:spMk id="5" creationId="{62120325-75E5-AC47-8F78-0E31144500FB}"/>
          </ac:spMkLst>
        </pc:spChg>
        <pc:spChg chg="add del mod">
          <ac:chgData name="Mcnichols, Emily W" userId="35d04723-cf89-427c-a4e2-58238679cfb0" providerId="ADAL" clId="{A361F87D-F657-E34F-BE72-E16F26F61FE6}" dt="2021-12-08T19:22:21.258" v="2725" actId="478"/>
          <ac:spMkLst>
            <pc:docMk/>
            <pc:sldMk cId="3339362654" sldId="270"/>
            <ac:spMk id="6" creationId="{52BA249E-2D04-A349-BBCB-0B5FA2B0E30E}"/>
          </ac:spMkLst>
        </pc:spChg>
        <pc:spChg chg="add del mod">
          <ac:chgData name="Mcnichols, Emily W" userId="35d04723-cf89-427c-a4e2-58238679cfb0" providerId="ADAL" clId="{A361F87D-F657-E34F-BE72-E16F26F61FE6}" dt="2021-12-09T00:56:28.535" v="4554" actId="478"/>
          <ac:spMkLst>
            <pc:docMk/>
            <pc:sldMk cId="3339362654" sldId="270"/>
            <ac:spMk id="6" creationId="{ACB67A4C-CE3E-8F4C-855E-02EF4D82037E}"/>
          </ac:spMkLst>
        </pc:spChg>
        <pc:picChg chg="mod">
          <ac:chgData name="Mcnichols, Emily W" userId="35d04723-cf89-427c-a4e2-58238679cfb0" providerId="ADAL" clId="{A361F87D-F657-E34F-BE72-E16F26F61FE6}" dt="2021-12-09T00:55:22.329" v="4540" actId="207"/>
          <ac:picMkLst>
            <pc:docMk/>
            <pc:sldMk cId="3339362654" sldId="270"/>
            <ac:picMk id="4" creationId="{1BB66A4B-549D-4062-8DD6-CED427ACD2FF}"/>
          </ac:picMkLst>
        </pc:picChg>
        <pc:picChg chg="add mod">
          <ac:chgData name="Mcnichols, Emily W" userId="35d04723-cf89-427c-a4e2-58238679cfb0" providerId="ADAL" clId="{A361F87D-F657-E34F-BE72-E16F26F61FE6}" dt="2021-12-08T19:23:19.923" v="2729" actId="1076"/>
          <ac:picMkLst>
            <pc:docMk/>
            <pc:sldMk cId="3339362654" sldId="270"/>
            <ac:picMk id="1026" creationId="{668ACCEF-FEDB-3F4E-97BD-2DA591D971F5}"/>
          </ac:picMkLst>
        </pc:picChg>
      </pc:sldChg>
      <pc:sldChg chg="addSp delSp modSp add del mod ord setBg modClrScheme chgLayout">
        <pc:chgData name="Mcnichols, Emily W" userId="35d04723-cf89-427c-a4e2-58238679cfb0" providerId="ADAL" clId="{A361F87D-F657-E34F-BE72-E16F26F61FE6}" dt="2021-12-07T15:59:09.568" v="1028" actId="2696"/>
        <pc:sldMkLst>
          <pc:docMk/>
          <pc:sldMk cId="2517771088" sldId="271"/>
        </pc:sldMkLst>
        <pc:spChg chg="mod ord">
          <ac:chgData name="Mcnichols, Emily W" userId="35d04723-cf89-427c-a4e2-58238679cfb0" providerId="ADAL" clId="{A361F87D-F657-E34F-BE72-E16F26F61FE6}" dt="2021-12-07T15:59:08.480" v="1027" actId="20577"/>
          <ac:spMkLst>
            <pc:docMk/>
            <pc:sldMk cId="2517771088" sldId="271"/>
            <ac:spMk id="2" creationId="{9FA91DDC-1A4B-3D41-9BA5-59C777B8C3E0}"/>
          </ac:spMkLst>
        </pc:spChg>
        <pc:spChg chg="add del mod ord">
          <ac:chgData name="Mcnichols, Emily W" userId="35d04723-cf89-427c-a4e2-58238679cfb0" providerId="ADAL" clId="{A361F87D-F657-E34F-BE72-E16F26F61FE6}" dt="2021-12-07T15:21:54.945" v="774" actId="478"/>
          <ac:spMkLst>
            <pc:docMk/>
            <pc:sldMk cId="2517771088" sldId="271"/>
            <ac:spMk id="3" creationId="{C2E3A050-6F3B-984B-98F8-8A12A6449D9A}"/>
          </ac:spMkLst>
        </pc:spChg>
        <pc:spChg chg="add del mod">
          <ac:chgData name="Mcnichols, Emily W" userId="35d04723-cf89-427c-a4e2-58238679cfb0" providerId="ADAL" clId="{A361F87D-F657-E34F-BE72-E16F26F61FE6}" dt="2021-12-07T15:58:30.482" v="1019" actId="478"/>
          <ac:spMkLst>
            <pc:docMk/>
            <pc:sldMk cId="2517771088" sldId="271"/>
            <ac:spMk id="4" creationId="{071FA9F5-B64E-8448-A34A-E0428C0FADCE}"/>
          </ac:spMkLst>
        </pc:spChg>
        <pc:spChg chg="add del mod">
          <ac:chgData name="Mcnichols, Emily W" userId="35d04723-cf89-427c-a4e2-58238679cfb0" providerId="ADAL" clId="{A361F87D-F657-E34F-BE72-E16F26F61FE6}" dt="2021-12-06T18:23:24.141" v="615" actId="767"/>
          <ac:spMkLst>
            <pc:docMk/>
            <pc:sldMk cId="2517771088" sldId="271"/>
            <ac:spMk id="4" creationId="{A1671B07-157E-C948-80CD-36EFEE548FC9}"/>
          </ac:spMkLst>
        </pc:spChg>
        <pc:spChg chg="add del mod">
          <ac:chgData name="Mcnichols, Emily W" userId="35d04723-cf89-427c-a4e2-58238679cfb0" providerId="ADAL" clId="{A361F87D-F657-E34F-BE72-E16F26F61FE6}" dt="2021-12-07T15:58:31.610" v="1020" actId="478"/>
          <ac:spMkLst>
            <pc:docMk/>
            <pc:sldMk cId="2517771088" sldId="271"/>
            <ac:spMk id="5" creationId="{17F84DAF-11AC-834B-8FE0-CE172DB1B376}"/>
          </ac:spMkLst>
        </pc:spChg>
        <pc:spChg chg="add del mod ord">
          <ac:chgData name="Mcnichols, Emily W" userId="35d04723-cf89-427c-a4e2-58238679cfb0" providerId="ADAL" clId="{A361F87D-F657-E34F-BE72-E16F26F61FE6}" dt="2021-12-06T18:24:12.005" v="624" actId="700"/>
          <ac:spMkLst>
            <pc:docMk/>
            <pc:sldMk cId="2517771088" sldId="271"/>
            <ac:spMk id="6" creationId="{5D091B16-9B7B-F449-A4A1-1B4910111A83}"/>
          </ac:spMkLst>
        </pc:spChg>
        <pc:spChg chg="add del mod">
          <ac:chgData name="Mcnichols, Emily W" userId="35d04723-cf89-427c-a4e2-58238679cfb0" providerId="ADAL" clId="{A361F87D-F657-E34F-BE72-E16F26F61FE6}" dt="2021-12-07T15:58:32.666" v="1021" actId="478"/>
          <ac:spMkLst>
            <pc:docMk/>
            <pc:sldMk cId="2517771088" sldId="271"/>
            <ac:spMk id="6" creationId="{B3F5A535-9FA4-EC43-9500-FB3642B7EC3D}"/>
          </ac:spMkLst>
        </pc:spChg>
        <pc:spChg chg="add del mod">
          <ac:chgData name="Mcnichols, Emily W" userId="35d04723-cf89-427c-a4e2-58238679cfb0" providerId="ADAL" clId="{A361F87D-F657-E34F-BE72-E16F26F61FE6}" dt="2021-12-07T15:58:33.702" v="1022" actId="478"/>
          <ac:spMkLst>
            <pc:docMk/>
            <pc:sldMk cId="2517771088" sldId="271"/>
            <ac:spMk id="7" creationId="{FF7249F9-3F4F-BC4A-908E-1062C64F07E4}"/>
          </ac:spMkLst>
        </pc:spChg>
        <pc:spChg chg="add del mod">
          <ac:chgData name="Mcnichols, Emily W" userId="35d04723-cf89-427c-a4e2-58238679cfb0" providerId="ADAL" clId="{A361F87D-F657-E34F-BE72-E16F26F61FE6}" dt="2021-12-07T15:58:34.743" v="1023" actId="478"/>
          <ac:spMkLst>
            <pc:docMk/>
            <pc:sldMk cId="2517771088" sldId="271"/>
            <ac:spMk id="8" creationId="{F885285B-DA35-A243-98D7-85353BE2B19D}"/>
          </ac:spMkLst>
        </pc:spChg>
        <pc:spChg chg="add del">
          <ac:chgData name="Mcnichols, Emily W" userId="35d04723-cf89-427c-a4e2-58238679cfb0" providerId="ADAL" clId="{A361F87D-F657-E34F-BE72-E16F26F61FE6}" dt="2021-12-06T18:23:24.821" v="616" actId="26606"/>
          <ac:spMkLst>
            <pc:docMk/>
            <pc:sldMk cId="2517771088" sldId="271"/>
            <ac:spMk id="9" creationId="{B819A166-7571-4003-A6B8-B62034C3ED30}"/>
          </ac:spMkLst>
        </pc:spChg>
        <pc:spChg chg="add del mod">
          <ac:chgData name="Mcnichols, Emily W" userId="35d04723-cf89-427c-a4e2-58238679cfb0" providerId="ADAL" clId="{A361F87D-F657-E34F-BE72-E16F26F61FE6}" dt="2021-12-07T15:21:58.010" v="775" actId="478"/>
          <ac:spMkLst>
            <pc:docMk/>
            <pc:sldMk cId="2517771088" sldId="271"/>
            <ac:spMk id="10" creationId="{0698EF19-477C-E04C-8727-750788B0C6AD}"/>
          </ac:spMkLst>
        </pc:spChg>
        <pc:graphicFrameChg chg="add del">
          <ac:chgData name="Mcnichols, Emily W" userId="35d04723-cf89-427c-a4e2-58238679cfb0" providerId="ADAL" clId="{A361F87D-F657-E34F-BE72-E16F26F61FE6}" dt="2021-12-06T18:23:24.821" v="616" actId="26606"/>
          <ac:graphicFrameMkLst>
            <pc:docMk/>
            <pc:sldMk cId="2517771088" sldId="271"/>
            <ac:graphicFrameMk id="5" creationId="{F06C826E-6FE6-4C8D-B1B8-3AD8D69140C5}"/>
          </ac:graphicFrameMkLst>
        </pc:graphicFrameChg>
        <pc:graphicFrameChg chg="add del">
          <ac:chgData name="Mcnichols, Emily W" userId="35d04723-cf89-427c-a4e2-58238679cfb0" providerId="ADAL" clId="{A361F87D-F657-E34F-BE72-E16F26F61FE6}" dt="2021-12-06T18:24:11.441" v="623" actId="26606"/>
          <ac:graphicFrameMkLst>
            <pc:docMk/>
            <pc:sldMk cId="2517771088" sldId="271"/>
            <ac:graphicFrameMk id="8" creationId="{B9EA2D2E-C1FA-4264-8240-E68C9CCCF104}"/>
          </ac:graphicFrameMkLst>
        </pc:graphicFrameChg>
      </pc:sldChg>
      <pc:sldChg chg="new del">
        <pc:chgData name="Mcnichols, Emily W" userId="35d04723-cf89-427c-a4e2-58238679cfb0" providerId="ADAL" clId="{A361F87D-F657-E34F-BE72-E16F26F61FE6}" dt="2021-12-07T15:59:14.678" v="1030" actId="680"/>
        <pc:sldMkLst>
          <pc:docMk/>
          <pc:sldMk cId="2661384305" sldId="271"/>
        </pc:sldMkLst>
      </pc:sldChg>
      <pc:sldChg chg="addSp delSp modSp add del mod ord setBg">
        <pc:chgData name="Mcnichols, Emily W" userId="35d04723-cf89-427c-a4e2-58238679cfb0" providerId="ADAL" clId="{A361F87D-F657-E34F-BE72-E16F26F61FE6}" dt="2021-12-08T15:02:32.120" v="1556" actId="2696"/>
        <pc:sldMkLst>
          <pc:docMk/>
          <pc:sldMk cId="3907203918" sldId="271"/>
        </pc:sldMkLst>
        <pc:spChg chg="mod">
          <ac:chgData name="Mcnichols, Emily W" userId="35d04723-cf89-427c-a4e2-58238679cfb0" providerId="ADAL" clId="{A361F87D-F657-E34F-BE72-E16F26F61FE6}" dt="2021-12-08T14:59:39.253" v="1528" actId="26606"/>
          <ac:spMkLst>
            <pc:docMk/>
            <pc:sldMk cId="3907203918" sldId="271"/>
            <ac:spMk id="2" creationId="{9FA91DDC-1A4B-3D41-9BA5-59C777B8C3E0}"/>
          </ac:spMkLst>
        </pc:spChg>
        <pc:spChg chg="add mod">
          <ac:chgData name="Mcnichols, Emily W" userId="35d04723-cf89-427c-a4e2-58238679cfb0" providerId="ADAL" clId="{A361F87D-F657-E34F-BE72-E16F26F61FE6}" dt="2021-12-08T15:00:34.627" v="1539" actId="208"/>
          <ac:spMkLst>
            <pc:docMk/>
            <pc:sldMk cId="3907203918" sldId="271"/>
            <ac:spMk id="3" creationId="{06C327FE-5E44-B247-BA5F-73D09D50D577}"/>
          </ac:spMkLst>
        </pc:spChg>
        <pc:spChg chg="del mod">
          <ac:chgData name="Mcnichols, Emily W" userId="35d04723-cf89-427c-a4e2-58238679cfb0" providerId="ADAL" clId="{A361F87D-F657-E34F-BE72-E16F26F61FE6}" dt="2021-12-08T14:54:02.956" v="1504" actId="26606"/>
          <ac:spMkLst>
            <pc:docMk/>
            <pc:sldMk cId="3907203918" sldId="271"/>
            <ac:spMk id="3" creationId="{C2E3A050-6F3B-984B-98F8-8A12A6449D9A}"/>
          </ac:spMkLst>
        </pc:spChg>
        <pc:spChg chg="add mod">
          <ac:chgData name="Mcnichols, Emily W" userId="35d04723-cf89-427c-a4e2-58238679cfb0" providerId="ADAL" clId="{A361F87D-F657-E34F-BE72-E16F26F61FE6}" dt="2021-12-07T16:03:31.635" v="1059"/>
          <ac:spMkLst>
            <pc:docMk/>
            <pc:sldMk cId="3907203918" sldId="271"/>
            <ac:spMk id="4" creationId="{3E41677F-395F-834D-B1EE-D49432DABB39}"/>
          </ac:spMkLst>
        </pc:spChg>
        <pc:spChg chg="add del mod">
          <ac:chgData name="Mcnichols, Emily W" userId="35d04723-cf89-427c-a4e2-58238679cfb0" providerId="ADAL" clId="{A361F87D-F657-E34F-BE72-E16F26F61FE6}" dt="2021-12-08T14:54:34.060" v="1508"/>
          <ac:spMkLst>
            <pc:docMk/>
            <pc:sldMk cId="3907203918" sldId="271"/>
            <ac:spMk id="5" creationId="{3E380B59-D0E6-4F4A-8625-EB5B6B270CB3}"/>
          </ac:spMkLst>
        </pc:spChg>
        <pc:spChg chg="add del mod">
          <ac:chgData name="Mcnichols, Emily W" userId="35d04723-cf89-427c-a4e2-58238679cfb0" providerId="ADAL" clId="{A361F87D-F657-E34F-BE72-E16F26F61FE6}" dt="2021-12-08T14:55:16.686" v="1511" actId="478"/>
          <ac:spMkLst>
            <pc:docMk/>
            <pc:sldMk cId="3907203918" sldId="271"/>
            <ac:spMk id="6" creationId="{AB51D4DF-F75F-BD4F-8442-8DC2060F8A82}"/>
          </ac:spMkLst>
        </pc:spChg>
        <pc:spChg chg="add del mod">
          <ac:chgData name="Mcnichols, Emily W" userId="35d04723-cf89-427c-a4e2-58238679cfb0" providerId="ADAL" clId="{A361F87D-F657-E34F-BE72-E16F26F61FE6}" dt="2021-12-08T14:59:01.026" v="1527" actId="478"/>
          <ac:spMkLst>
            <pc:docMk/>
            <pc:sldMk cId="3907203918" sldId="271"/>
            <ac:spMk id="7" creationId="{82423667-A0F1-0743-8BD3-C908032318A0}"/>
          </ac:spMkLst>
        </pc:spChg>
        <pc:spChg chg="del">
          <ac:chgData name="Mcnichols, Emily W" userId="35d04723-cf89-427c-a4e2-58238679cfb0" providerId="ADAL" clId="{A361F87D-F657-E34F-BE72-E16F26F61FE6}" dt="2021-12-08T14:54:02.956" v="1504" actId="26606"/>
          <ac:spMkLst>
            <pc:docMk/>
            <pc:sldMk cId="3907203918" sldId="271"/>
            <ac:spMk id="8" creationId="{A7AE9375-4664-4DB2-922D-2782A6E439AC}"/>
          </ac:spMkLst>
        </pc:spChg>
        <pc:spChg chg="del">
          <ac:chgData name="Mcnichols, Emily W" userId="35d04723-cf89-427c-a4e2-58238679cfb0" providerId="ADAL" clId="{A361F87D-F657-E34F-BE72-E16F26F61FE6}" dt="2021-12-08T14:54:02.956" v="1504" actId="26606"/>
          <ac:spMkLst>
            <pc:docMk/>
            <pc:sldMk cId="3907203918" sldId="271"/>
            <ac:spMk id="12" creationId="{9DD005C1-8C51-42D6-9BEE-B9B83849743D}"/>
          </ac:spMkLst>
        </pc:spChg>
        <pc:spChg chg="add del">
          <ac:chgData name="Mcnichols, Emily W" userId="35d04723-cf89-427c-a4e2-58238679cfb0" providerId="ADAL" clId="{A361F87D-F657-E34F-BE72-E16F26F61FE6}" dt="2021-12-08T14:54:20.401" v="1505" actId="26606"/>
          <ac:spMkLst>
            <pc:docMk/>
            <pc:sldMk cId="3907203918" sldId="271"/>
            <ac:spMk id="18" creationId="{7517A47C-B2E5-4B79-8061-D74B1311AF6E}"/>
          </ac:spMkLst>
        </pc:spChg>
        <pc:spChg chg="add del">
          <ac:chgData name="Mcnichols, Emily W" userId="35d04723-cf89-427c-a4e2-58238679cfb0" providerId="ADAL" clId="{A361F87D-F657-E34F-BE72-E16F26F61FE6}" dt="2021-12-08T14:54:20.401" v="1505" actId="26606"/>
          <ac:spMkLst>
            <pc:docMk/>
            <pc:sldMk cId="3907203918" sldId="271"/>
            <ac:spMk id="20" creationId="{C505E780-2083-4CB5-A42A-5E0E2908ECC3}"/>
          </ac:spMkLst>
        </pc:spChg>
        <pc:spChg chg="add del">
          <ac:chgData name="Mcnichols, Emily W" userId="35d04723-cf89-427c-a4e2-58238679cfb0" providerId="ADAL" clId="{A361F87D-F657-E34F-BE72-E16F26F61FE6}" dt="2021-12-08T14:54:20.401" v="1505" actId="26606"/>
          <ac:spMkLst>
            <pc:docMk/>
            <pc:sldMk cId="3907203918" sldId="271"/>
            <ac:spMk id="22" creationId="{D2C0AE1C-0118-41AE-8A10-7CDCBF10E96F}"/>
          </ac:spMkLst>
        </pc:spChg>
        <pc:spChg chg="add del">
          <ac:chgData name="Mcnichols, Emily W" userId="35d04723-cf89-427c-a4e2-58238679cfb0" providerId="ADAL" clId="{A361F87D-F657-E34F-BE72-E16F26F61FE6}" dt="2021-12-08T14:54:20.401" v="1505" actId="26606"/>
          <ac:spMkLst>
            <pc:docMk/>
            <pc:sldMk cId="3907203918" sldId="271"/>
            <ac:spMk id="24" creationId="{463EEC44-1BA3-44ED-81FC-A644B04B2A44}"/>
          </ac:spMkLst>
        </pc:spChg>
        <pc:spChg chg="add del">
          <ac:chgData name="Mcnichols, Emily W" userId="35d04723-cf89-427c-a4e2-58238679cfb0" providerId="ADAL" clId="{A361F87D-F657-E34F-BE72-E16F26F61FE6}" dt="2021-12-08T14:59:39.253" v="1528" actId="26606"/>
          <ac:spMkLst>
            <pc:docMk/>
            <pc:sldMk cId="3907203918" sldId="271"/>
            <ac:spMk id="29" creationId="{46C2E80F-49A6-4372-B103-219D417A55ED}"/>
          </ac:spMkLst>
        </pc:spChg>
        <pc:spChg chg="add">
          <ac:chgData name="Mcnichols, Emily W" userId="35d04723-cf89-427c-a4e2-58238679cfb0" providerId="ADAL" clId="{A361F87D-F657-E34F-BE72-E16F26F61FE6}" dt="2021-12-08T14:59:39.253" v="1528" actId="26606"/>
          <ac:spMkLst>
            <pc:docMk/>
            <pc:sldMk cId="3907203918" sldId="271"/>
            <ac:spMk id="34" creationId="{DC8C3900-B8A1-4965-88E6-CBCBFE067207}"/>
          </ac:spMkLst>
        </pc:spChg>
        <pc:graphicFrameChg chg="add mod modGraphic">
          <ac:chgData name="Mcnichols, Emily W" userId="35d04723-cf89-427c-a4e2-58238679cfb0" providerId="ADAL" clId="{A361F87D-F657-E34F-BE72-E16F26F61FE6}" dt="2021-12-08T14:59:39.253" v="1528" actId="26606"/>
          <ac:graphicFrameMkLst>
            <pc:docMk/>
            <pc:sldMk cId="3907203918" sldId="271"/>
            <ac:graphicFrameMk id="14" creationId="{4541C19C-57D3-40C6-907F-E98074F41FA4}"/>
          </ac:graphicFrameMkLst>
        </pc:graphicFrameChg>
        <pc:cxnChg chg="del">
          <ac:chgData name="Mcnichols, Emily W" userId="35d04723-cf89-427c-a4e2-58238679cfb0" providerId="ADAL" clId="{A361F87D-F657-E34F-BE72-E16F26F61FE6}" dt="2021-12-08T14:54:02.956" v="1504" actId="26606"/>
          <ac:cxnSpMkLst>
            <pc:docMk/>
            <pc:sldMk cId="3907203918" sldId="271"/>
            <ac:cxnSpMk id="10" creationId="{EE504C98-6397-41C1-A8D8-2D9C4ED307E0}"/>
          </ac:cxnSpMkLst>
        </pc:cxnChg>
      </pc:sldChg>
      <pc:sldChg chg="addSp delSp modSp add mod ord modNotesTx">
        <pc:chgData name="Mcnichols, Emily W" userId="35d04723-cf89-427c-a4e2-58238679cfb0" providerId="ADAL" clId="{A361F87D-F657-E34F-BE72-E16F26F61FE6}" dt="2021-12-09T02:46:09.179" v="7275" actId="20577"/>
        <pc:sldMkLst>
          <pc:docMk/>
          <pc:sldMk cId="3604312223" sldId="272"/>
        </pc:sldMkLst>
        <pc:spChg chg="mod">
          <ac:chgData name="Mcnichols, Emily W" userId="35d04723-cf89-427c-a4e2-58238679cfb0" providerId="ADAL" clId="{A361F87D-F657-E34F-BE72-E16F26F61FE6}" dt="2021-12-08T15:02:06.802" v="1553" actId="20577"/>
          <ac:spMkLst>
            <pc:docMk/>
            <pc:sldMk cId="3604312223" sldId="272"/>
            <ac:spMk id="2" creationId="{9FA91DDC-1A4B-3D41-9BA5-59C777B8C3E0}"/>
          </ac:spMkLst>
        </pc:spChg>
        <pc:spChg chg="del mod">
          <ac:chgData name="Mcnichols, Emily W" userId="35d04723-cf89-427c-a4e2-58238679cfb0" providerId="ADAL" clId="{A361F87D-F657-E34F-BE72-E16F26F61FE6}" dt="2021-12-08T15:01:17.534" v="1543" actId="478"/>
          <ac:spMkLst>
            <pc:docMk/>
            <pc:sldMk cId="3604312223" sldId="272"/>
            <ac:spMk id="3" creationId="{C2E3A050-6F3B-984B-98F8-8A12A6449D9A}"/>
          </ac:spMkLst>
        </pc:spChg>
        <pc:spChg chg="add del">
          <ac:chgData name="Mcnichols, Emily W" userId="35d04723-cf89-427c-a4e2-58238679cfb0" providerId="ADAL" clId="{A361F87D-F657-E34F-BE72-E16F26F61FE6}" dt="2021-12-08T15:02:27.237" v="1555" actId="11529"/>
          <ac:spMkLst>
            <pc:docMk/>
            <pc:sldMk cId="3604312223" sldId="272"/>
            <ac:spMk id="4" creationId="{D9C9C3FE-B3D7-B64E-8E7E-A59DC3DCC1EA}"/>
          </ac:spMkLst>
        </pc:spChg>
        <pc:spChg chg="add mod">
          <ac:chgData name="Mcnichols, Emily W" userId="35d04723-cf89-427c-a4e2-58238679cfb0" providerId="ADAL" clId="{A361F87D-F657-E34F-BE72-E16F26F61FE6}" dt="2021-12-08T15:01:19.758" v="1545"/>
          <ac:spMkLst>
            <pc:docMk/>
            <pc:sldMk cId="3604312223" sldId="272"/>
            <ac:spMk id="7" creationId="{6AD4E87F-45E5-1C4E-9097-FB82BFAEC9F1}"/>
          </ac:spMkLst>
        </pc:spChg>
        <pc:spChg chg="add mod">
          <ac:chgData name="Mcnichols, Emily W" userId="35d04723-cf89-427c-a4e2-58238679cfb0" providerId="ADAL" clId="{A361F87D-F657-E34F-BE72-E16F26F61FE6}" dt="2021-12-09T00:32:55.948" v="3906" actId="1076"/>
          <ac:spMkLst>
            <pc:docMk/>
            <pc:sldMk cId="3604312223" sldId="272"/>
            <ac:spMk id="11" creationId="{A1CE524D-035D-E64B-85A7-77A4E7C0095F}"/>
          </ac:spMkLst>
        </pc:spChg>
        <pc:graphicFrameChg chg="add mod">
          <ac:chgData name="Mcnichols, Emily W" userId="35d04723-cf89-427c-a4e2-58238679cfb0" providerId="ADAL" clId="{A361F87D-F657-E34F-BE72-E16F26F61FE6}" dt="2021-12-09T02:01:49.601" v="6337" actId="12093"/>
          <ac:graphicFrameMkLst>
            <pc:docMk/>
            <pc:sldMk cId="3604312223" sldId="272"/>
            <ac:graphicFrameMk id="9" creationId="{7B377957-DEC5-3C4F-899D-D32F4C08146D}"/>
          </ac:graphicFrameMkLst>
        </pc:graphicFrameChg>
        <pc:picChg chg="add mod">
          <ac:chgData name="Mcnichols, Emily W" userId="35d04723-cf89-427c-a4e2-58238679cfb0" providerId="ADAL" clId="{A361F87D-F657-E34F-BE72-E16F26F61FE6}" dt="2021-12-09T00:32:50.861" v="3905" actId="1076"/>
          <ac:picMkLst>
            <pc:docMk/>
            <pc:sldMk cId="3604312223" sldId="272"/>
            <ac:picMk id="6" creationId="{F1DD7116-DE60-C44A-B397-17DF5784A70E}"/>
          </ac:picMkLst>
        </pc:picChg>
      </pc:sldChg>
      <pc:sldChg chg="addSp delSp modSp add del mod ord">
        <pc:chgData name="Mcnichols, Emily W" userId="35d04723-cf89-427c-a4e2-58238679cfb0" providerId="ADAL" clId="{A361F87D-F657-E34F-BE72-E16F26F61FE6}" dt="2021-12-08T19:10:50.609" v="2331" actId="2696"/>
        <pc:sldMkLst>
          <pc:docMk/>
          <pc:sldMk cId="2686174036" sldId="273"/>
        </pc:sldMkLst>
        <pc:spChg chg="mod">
          <ac:chgData name="Mcnichols, Emily W" userId="35d04723-cf89-427c-a4e2-58238679cfb0" providerId="ADAL" clId="{A361F87D-F657-E34F-BE72-E16F26F61FE6}" dt="2021-12-08T18:56:37.291" v="1964" actId="1076"/>
          <ac:spMkLst>
            <pc:docMk/>
            <pc:sldMk cId="2686174036" sldId="273"/>
            <ac:spMk id="2" creationId="{304A11F7-3DF4-C141-A2B3-F87C0D3B7703}"/>
          </ac:spMkLst>
        </pc:spChg>
        <pc:spChg chg="add del mod">
          <ac:chgData name="Mcnichols, Emily W" userId="35d04723-cf89-427c-a4e2-58238679cfb0" providerId="ADAL" clId="{A361F87D-F657-E34F-BE72-E16F26F61FE6}" dt="2021-12-08T18:51:34.335" v="1783"/>
          <ac:spMkLst>
            <pc:docMk/>
            <pc:sldMk cId="2686174036" sldId="273"/>
            <ac:spMk id="3" creationId="{24294096-3DBD-1347-A081-6F1FD0D06BD9}"/>
          </ac:spMkLst>
        </pc:spChg>
        <pc:spChg chg="add del mod">
          <ac:chgData name="Mcnichols, Emily W" userId="35d04723-cf89-427c-a4e2-58238679cfb0" providerId="ADAL" clId="{A361F87D-F657-E34F-BE72-E16F26F61FE6}" dt="2021-12-08T18:51:54.603" v="1788"/>
          <ac:spMkLst>
            <pc:docMk/>
            <pc:sldMk cId="2686174036" sldId="273"/>
            <ac:spMk id="5" creationId="{8C7DB502-BC0F-B04B-9717-FAA1B2D918F8}"/>
          </ac:spMkLst>
        </pc:spChg>
        <pc:spChg chg="add del mod">
          <ac:chgData name="Mcnichols, Emily W" userId="35d04723-cf89-427c-a4e2-58238679cfb0" providerId="ADAL" clId="{A361F87D-F657-E34F-BE72-E16F26F61FE6}" dt="2021-12-08T19:10:48.973" v="2330"/>
          <ac:spMkLst>
            <pc:docMk/>
            <pc:sldMk cId="2686174036" sldId="273"/>
            <ac:spMk id="6" creationId="{FECE9BDC-729C-724C-883D-4D3520601E01}"/>
          </ac:spMkLst>
        </pc:spChg>
        <pc:spChg chg="add del mod">
          <ac:chgData name="Mcnichols, Emily W" userId="35d04723-cf89-427c-a4e2-58238679cfb0" providerId="ADAL" clId="{A361F87D-F657-E34F-BE72-E16F26F61FE6}" dt="2021-12-08T18:56:23.617" v="1960" actId="767"/>
          <ac:spMkLst>
            <pc:docMk/>
            <pc:sldMk cId="2686174036" sldId="273"/>
            <ac:spMk id="7" creationId="{840D187E-5040-8742-B777-D77C63E4499C}"/>
          </ac:spMkLst>
        </pc:spChg>
        <pc:picChg chg="mod">
          <ac:chgData name="Mcnichols, Emily W" userId="35d04723-cf89-427c-a4e2-58238679cfb0" providerId="ADAL" clId="{A361F87D-F657-E34F-BE72-E16F26F61FE6}" dt="2021-12-08T17:49:26.621" v="1683" actId="1076"/>
          <ac:picMkLst>
            <pc:docMk/>
            <pc:sldMk cId="2686174036" sldId="273"/>
            <ac:picMk id="4" creationId="{F5C644A4-971C-004E-ACCC-C2AC991224CA}"/>
          </ac:picMkLst>
        </pc:picChg>
        <pc:picChg chg="del">
          <ac:chgData name="Mcnichols, Emily W" userId="35d04723-cf89-427c-a4e2-58238679cfb0" providerId="ADAL" clId="{A361F87D-F657-E34F-BE72-E16F26F61FE6}" dt="2021-12-08T17:48:48.539" v="1660" actId="478"/>
          <ac:picMkLst>
            <pc:docMk/>
            <pc:sldMk cId="2686174036" sldId="273"/>
            <ac:picMk id="14" creationId="{602F6F09-AA62-3F49-AA59-F42708933424}"/>
          </ac:picMkLst>
        </pc:picChg>
      </pc:sldChg>
      <pc:sldChg chg="new del">
        <pc:chgData name="Mcnichols, Emily W" userId="35d04723-cf89-427c-a4e2-58238679cfb0" providerId="ADAL" clId="{A361F87D-F657-E34F-BE72-E16F26F61FE6}" dt="2021-12-08T18:56:30.508" v="1962" actId="680"/>
        <pc:sldMkLst>
          <pc:docMk/>
          <pc:sldMk cId="3179791382" sldId="274"/>
        </pc:sldMkLst>
      </pc:sldChg>
      <pc:sldChg chg="addSp delSp modSp add mod modNotesTx">
        <pc:chgData name="Mcnichols, Emily W" userId="35d04723-cf89-427c-a4e2-58238679cfb0" providerId="ADAL" clId="{A361F87D-F657-E34F-BE72-E16F26F61FE6}" dt="2021-12-09T03:06:59" v="8031" actId="20577"/>
        <pc:sldMkLst>
          <pc:docMk/>
          <pc:sldMk cId="3301446411" sldId="274"/>
        </pc:sldMkLst>
        <pc:spChg chg="add del mod">
          <ac:chgData name="Mcnichols, Emily W" userId="35d04723-cf89-427c-a4e2-58238679cfb0" providerId="ADAL" clId="{A361F87D-F657-E34F-BE72-E16F26F61FE6}" dt="2021-12-08T19:00:05.693" v="2026" actId="478"/>
          <ac:spMkLst>
            <pc:docMk/>
            <pc:sldMk cId="3301446411" sldId="274"/>
            <ac:spMk id="3" creationId="{B9F9DAE3-2FB8-1648-8E0B-4E32DA9DDA5D}"/>
          </ac:spMkLst>
        </pc:spChg>
        <pc:spChg chg="add del mod">
          <ac:chgData name="Mcnichols, Emily W" userId="35d04723-cf89-427c-a4e2-58238679cfb0" providerId="ADAL" clId="{A361F87D-F657-E34F-BE72-E16F26F61FE6}" dt="2021-12-08T19:01:44.722" v="2042"/>
          <ac:spMkLst>
            <pc:docMk/>
            <pc:sldMk cId="3301446411" sldId="274"/>
            <ac:spMk id="4" creationId="{45A57122-147A-BF43-8E2D-3F57E0452F25}"/>
          </ac:spMkLst>
        </pc:spChg>
        <pc:spChg chg="add del mod">
          <ac:chgData name="Mcnichols, Emily W" userId="35d04723-cf89-427c-a4e2-58238679cfb0" providerId="ADAL" clId="{A361F87D-F657-E34F-BE72-E16F26F61FE6}" dt="2021-12-08T19:01:48.700" v="2045"/>
          <ac:spMkLst>
            <pc:docMk/>
            <pc:sldMk cId="3301446411" sldId="274"/>
            <ac:spMk id="5" creationId="{9057D6B0-94F8-B547-A144-0A76EE3F660E}"/>
          </ac:spMkLst>
        </pc:spChg>
        <pc:spChg chg="mod">
          <ac:chgData name="Mcnichols, Emily W" userId="35d04723-cf89-427c-a4e2-58238679cfb0" providerId="ADAL" clId="{A361F87D-F657-E34F-BE72-E16F26F61FE6}" dt="2021-12-08T18:59:37.403" v="2020" actId="20577"/>
          <ac:spMkLst>
            <pc:docMk/>
            <pc:sldMk cId="3301446411" sldId="274"/>
            <ac:spMk id="17" creationId="{62D363C2-E20A-F24F-9C96-96F98F88A85B}"/>
          </ac:spMkLst>
        </pc:spChg>
        <pc:spChg chg="add mod">
          <ac:chgData name="Mcnichols, Emily W" userId="35d04723-cf89-427c-a4e2-58238679cfb0" providerId="ADAL" clId="{A361F87D-F657-E34F-BE72-E16F26F61FE6}" dt="2021-12-08T19:04:30.775" v="2149" actId="20577"/>
          <ac:spMkLst>
            <pc:docMk/>
            <pc:sldMk cId="3301446411" sldId="274"/>
            <ac:spMk id="21" creationId="{C9C061BF-DC0C-0F4C-A108-1A3ADA86647A}"/>
          </ac:spMkLst>
        </pc:spChg>
        <pc:picChg chg="add del mod modCrop">
          <ac:chgData name="Mcnichols, Emily W" userId="35d04723-cf89-427c-a4e2-58238679cfb0" providerId="ADAL" clId="{A361F87D-F657-E34F-BE72-E16F26F61FE6}" dt="2021-12-08T22:29:28.111" v="3023" actId="478"/>
          <ac:picMkLst>
            <pc:docMk/>
            <pc:sldMk cId="3301446411" sldId="274"/>
            <ac:picMk id="2" creationId="{4FC3D3E4-D993-F94B-A120-332A0B62EDE0}"/>
          </ac:picMkLst>
        </pc:picChg>
        <pc:picChg chg="add mod modCrop">
          <ac:chgData name="Mcnichols, Emily W" userId="35d04723-cf89-427c-a4e2-58238679cfb0" providerId="ADAL" clId="{A361F87D-F657-E34F-BE72-E16F26F61FE6}" dt="2021-12-08T22:31:19.923" v="3038" actId="208"/>
          <ac:picMkLst>
            <pc:docMk/>
            <pc:sldMk cId="3301446411" sldId="274"/>
            <ac:picMk id="3" creationId="{5F867D44-452D-FC44-8AAE-F75AE9BFEFEF}"/>
          </ac:picMkLst>
        </pc:picChg>
        <pc:picChg chg="del mod">
          <ac:chgData name="Mcnichols, Emily W" userId="35d04723-cf89-427c-a4e2-58238679cfb0" providerId="ADAL" clId="{A361F87D-F657-E34F-BE72-E16F26F61FE6}" dt="2021-12-08T23:06:16.988" v="3520" actId="21"/>
          <ac:picMkLst>
            <pc:docMk/>
            <pc:sldMk cId="3301446411" sldId="274"/>
            <ac:picMk id="4" creationId="{D9CC6627-CA15-4900-9D4F-A589DF9B34C8}"/>
          </ac:picMkLst>
        </pc:picChg>
        <pc:picChg chg="del">
          <ac:chgData name="Mcnichols, Emily W" userId="35d04723-cf89-427c-a4e2-58238679cfb0" providerId="ADAL" clId="{A361F87D-F657-E34F-BE72-E16F26F61FE6}" dt="2021-12-08T19:00:01.784" v="2024" actId="478"/>
          <ac:picMkLst>
            <pc:docMk/>
            <pc:sldMk cId="3301446411" sldId="274"/>
            <ac:picMk id="6" creationId="{37C6998F-3362-2A42-A870-D3A7CABAE1F3}"/>
          </ac:picMkLst>
        </pc:picChg>
        <pc:picChg chg="del">
          <ac:chgData name="Mcnichols, Emily W" userId="35d04723-cf89-427c-a4e2-58238679cfb0" providerId="ADAL" clId="{A361F87D-F657-E34F-BE72-E16F26F61FE6}" dt="2021-12-08T19:00:08.233" v="2027" actId="478"/>
          <ac:picMkLst>
            <pc:docMk/>
            <pc:sldMk cId="3301446411" sldId="274"/>
            <ac:picMk id="8" creationId="{321DB517-D23C-CA48-BE11-E0FC7E4F9F82}"/>
          </ac:picMkLst>
        </pc:picChg>
        <pc:picChg chg="del">
          <ac:chgData name="Mcnichols, Emily W" userId="35d04723-cf89-427c-a4e2-58238679cfb0" providerId="ADAL" clId="{A361F87D-F657-E34F-BE72-E16F26F61FE6}" dt="2021-12-08T19:00:10.756" v="2028" actId="478"/>
          <ac:picMkLst>
            <pc:docMk/>
            <pc:sldMk cId="3301446411" sldId="274"/>
            <ac:picMk id="11" creationId="{D0EEDD88-6ABC-9A4A-A16D-E2507AE41C2D}"/>
          </ac:picMkLst>
        </pc:picChg>
        <pc:picChg chg="add del mod">
          <ac:chgData name="Mcnichols, Emily W" userId="35d04723-cf89-427c-a4e2-58238679cfb0" providerId="ADAL" clId="{A361F87D-F657-E34F-BE72-E16F26F61FE6}" dt="2021-12-08T22:22:17.260" v="2986" actId="478"/>
          <ac:picMkLst>
            <pc:docMk/>
            <pc:sldMk cId="3301446411" sldId="274"/>
            <ac:picMk id="13" creationId="{874A7DC8-CDDF-C74E-B3AD-10E81F82C0A3}"/>
          </ac:picMkLst>
        </pc:picChg>
        <pc:picChg chg="add del mod">
          <ac:chgData name="Mcnichols, Emily W" userId="35d04723-cf89-427c-a4e2-58238679cfb0" providerId="ADAL" clId="{A361F87D-F657-E34F-BE72-E16F26F61FE6}" dt="2021-12-08T22:31:24.434" v="3039" actId="1076"/>
          <ac:picMkLst>
            <pc:docMk/>
            <pc:sldMk cId="3301446411" sldId="274"/>
            <ac:picMk id="15" creationId="{22B7704C-D552-E249-98BF-293078831E46}"/>
          </ac:picMkLst>
        </pc:picChg>
        <pc:picChg chg="add mod">
          <ac:chgData name="Mcnichols, Emily W" userId="35d04723-cf89-427c-a4e2-58238679cfb0" providerId="ADAL" clId="{A361F87D-F657-E34F-BE72-E16F26F61FE6}" dt="2021-12-08T19:09:36.814" v="2323" actId="1076"/>
          <ac:picMkLst>
            <pc:docMk/>
            <pc:sldMk cId="3301446411" sldId="274"/>
            <ac:picMk id="18" creationId="{42D89A31-8ED7-544B-82E7-127F9BAFF1D3}"/>
          </ac:picMkLst>
        </pc:picChg>
        <pc:picChg chg="add mod">
          <ac:chgData name="Mcnichols, Emily W" userId="35d04723-cf89-427c-a4e2-58238679cfb0" providerId="ADAL" clId="{A361F87D-F657-E34F-BE72-E16F26F61FE6}" dt="2021-12-08T19:09:41.537" v="2324" actId="1076"/>
          <ac:picMkLst>
            <pc:docMk/>
            <pc:sldMk cId="3301446411" sldId="274"/>
            <ac:picMk id="19" creationId="{563E1154-D538-5940-A746-D2D4A33168C5}"/>
          </ac:picMkLst>
        </pc:picChg>
        <pc:picChg chg="add mod">
          <ac:chgData name="Mcnichols, Emily W" userId="35d04723-cf89-427c-a4e2-58238679cfb0" providerId="ADAL" clId="{A361F87D-F657-E34F-BE72-E16F26F61FE6}" dt="2021-12-08T19:09:46.450" v="2325" actId="1076"/>
          <ac:picMkLst>
            <pc:docMk/>
            <pc:sldMk cId="3301446411" sldId="274"/>
            <ac:picMk id="20" creationId="{DF8B967F-7960-5145-B063-396D2A1EF187}"/>
          </ac:picMkLst>
        </pc:picChg>
      </pc:sldChg>
      <pc:sldChg chg="addSp modSp add mod ord modNotesTx">
        <pc:chgData name="Mcnichols, Emily W" userId="35d04723-cf89-427c-a4e2-58238679cfb0" providerId="ADAL" clId="{A361F87D-F657-E34F-BE72-E16F26F61FE6}" dt="2021-12-09T02:58:36.276" v="7464" actId="20577"/>
        <pc:sldMkLst>
          <pc:docMk/>
          <pc:sldMk cId="435179261" sldId="275"/>
        </pc:sldMkLst>
        <pc:spChg chg="mod">
          <ac:chgData name="Mcnichols, Emily W" userId="35d04723-cf89-427c-a4e2-58238679cfb0" providerId="ADAL" clId="{A361F87D-F657-E34F-BE72-E16F26F61FE6}" dt="2021-12-08T22:44:19.614" v="3150" actId="20577"/>
          <ac:spMkLst>
            <pc:docMk/>
            <pc:sldMk cId="435179261" sldId="275"/>
            <ac:spMk id="2" creationId="{9FA91DDC-1A4B-3D41-9BA5-59C777B8C3E0}"/>
          </ac:spMkLst>
        </pc:spChg>
        <pc:spChg chg="mod">
          <ac:chgData name="Mcnichols, Emily W" userId="35d04723-cf89-427c-a4e2-58238679cfb0" providerId="ADAL" clId="{A361F87D-F657-E34F-BE72-E16F26F61FE6}" dt="2021-12-08T23:01:49.495" v="3509" actId="255"/>
          <ac:spMkLst>
            <pc:docMk/>
            <pc:sldMk cId="435179261" sldId="275"/>
            <ac:spMk id="3" creationId="{C2E3A050-6F3B-984B-98F8-8A12A6449D9A}"/>
          </ac:spMkLst>
        </pc:spChg>
        <pc:picChg chg="add mod">
          <ac:chgData name="Mcnichols, Emily W" userId="35d04723-cf89-427c-a4e2-58238679cfb0" providerId="ADAL" clId="{A361F87D-F657-E34F-BE72-E16F26F61FE6}" dt="2021-12-08T23:05:06.104" v="3517" actId="196"/>
          <ac:picMkLst>
            <pc:docMk/>
            <pc:sldMk cId="435179261" sldId="275"/>
            <ac:picMk id="5" creationId="{25655A73-97BF-F44C-B841-9105A14EB365}"/>
          </ac:picMkLst>
        </pc:picChg>
      </pc:sldChg>
      <pc:sldChg chg="new del">
        <pc:chgData name="Mcnichols, Emily W" userId="35d04723-cf89-427c-a4e2-58238679cfb0" providerId="ADAL" clId="{A361F87D-F657-E34F-BE72-E16F26F61FE6}" dt="2021-12-08T22:43:42.190" v="3094" actId="680"/>
        <pc:sldMkLst>
          <pc:docMk/>
          <pc:sldMk cId="2607061226" sldId="275"/>
        </pc:sldMkLst>
      </pc:sldChg>
      <pc:sldChg chg="new del">
        <pc:chgData name="Mcnichols, Emily W" userId="35d04723-cf89-427c-a4e2-58238679cfb0" providerId="ADAL" clId="{A361F87D-F657-E34F-BE72-E16F26F61FE6}" dt="2021-12-08T23:03:11.958" v="3511" actId="680"/>
        <pc:sldMkLst>
          <pc:docMk/>
          <pc:sldMk cId="1498170450" sldId="276"/>
        </pc:sldMkLst>
      </pc:sldChg>
      <pc:sldChg chg="addSp delSp modSp new del mod">
        <pc:chgData name="Mcnichols, Emily W" userId="35d04723-cf89-427c-a4e2-58238679cfb0" providerId="ADAL" clId="{A361F87D-F657-E34F-BE72-E16F26F61FE6}" dt="2021-12-08T23:09:19.883" v="3530" actId="2696"/>
        <pc:sldMkLst>
          <pc:docMk/>
          <pc:sldMk cId="2791326839" sldId="276"/>
        </pc:sldMkLst>
        <pc:spChg chg="del">
          <ac:chgData name="Mcnichols, Emily W" userId="35d04723-cf89-427c-a4e2-58238679cfb0" providerId="ADAL" clId="{A361F87D-F657-E34F-BE72-E16F26F61FE6}" dt="2021-12-08T23:07:41.242" v="3523"/>
          <ac:spMkLst>
            <pc:docMk/>
            <pc:sldMk cId="2791326839" sldId="276"/>
            <ac:spMk id="3" creationId="{C0FEA81A-2CCB-5D4E-A794-32CDE99FB2C1}"/>
          </ac:spMkLst>
        </pc:spChg>
        <pc:spChg chg="add mod">
          <ac:chgData name="Mcnichols, Emily W" userId="35d04723-cf89-427c-a4e2-58238679cfb0" providerId="ADAL" clId="{A361F87D-F657-E34F-BE72-E16F26F61FE6}" dt="2021-12-08T23:09:00.866" v="3528" actId="478"/>
          <ac:spMkLst>
            <pc:docMk/>
            <pc:sldMk cId="2791326839" sldId="276"/>
            <ac:spMk id="7" creationId="{4B43A8E1-E7D1-8E47-9901-3FF0A7554776}"/>
          </ac:spMkLst>
        </pc:spChg>
        <pc:picChg chg="add del mod">
          <ac:chgData name="Mcnichols, Emily W" userId="35d04723-cf89-427c-a4e2-58238679cfb0" providerId="ADAL" clId="{A361F87D-F657-E34F-BE72-E16F26F61FE6}" dt="2021-12-08T23:09:00.866" v="3528" actId="478"/>
          <ac:picMkLst>
            <pc:docMk/>
            <pc:sldMk cId="2791326839" sldId="276"/>
            <ac:picMk id="5" creationId="{026DF79F-6907-6B42-A3BD-3B96D0100BA9}"/>
          </ac:picMkLst>
        </pc:picChg>
      </pc:sldChg>
      <pc:sldChg chg="new del">
        <pc:chgData name="Mcnichols, Emily W" userId="35d04723-cf89-427c-a4e2-58238679cfb0" providerId="ADAL" clId="{A361F87D-F657-E34F-BE72-E16F26F61FE6}" dt="2021-12-08T23:06:24.365" v="3521" actId="2696"/>
        <pc:sldMkLst>
          <pc:docMk/>
          <pc:sldMk cId="3598962945" sldId="276"/>
        </pc:sldMkLst>
      </pc:sldChg>
      <pc:sldChg chg="addSp delSp modSp add del mod modClrScheme delDesignElem chgLayout">
        <pc:chgData name="Mcnichols, Emily W" userId="35d04723-cf89-427c-a4e2-58238679cfb0" providerId="ADAL" clId="{A361F87D-F657-E34F-BE72-E16F26F61FE6}" dt="2021-12-08T23:18:56.398" v="3820" actId="2696"/>
        <pc:sldMkLst>
          <pc:docMk/>
          <pc:sldMk cId="1375645899" sldId="277"/>
        </pc:sldMkLst>
        <pc:spChg chg="add del mod">
          <ac:chgData name="Mcnichols, Emily W" userId="35d04723-cf89-427c-a4e2-58238679cfb0" providerId="ADAL" clId="{A361F87D-F657-E34F-BE72-E16F26F61FE6}" dt="2021-12-08T23:09:30.588" v="3537" actId="478"/>
          <ac:spMkLst>
            <pc:docMk/>
            <pc:sldMk cId="1375645899" sldId="277"/>
            <ac:spMk id="2" creationId="{9D1BAFD0-94A5-7E41-9119-38831D3A9029}"/>
          </ac:spMkLst>
        </pc:spChg>
        <pc:spChg chg="add mod ord">
          <ac:chgData name="Mcnichols, Emily W" userId="35d04723-cf89-427c-a4e2-58238679cfb0" providerId="ADAL" clId="{A361F87D-F657-E34F-BE72-E16F26F61FE6}" dt="2021-12-08T23:11:44.368" v="3644" actId="5793"/>
          <ac:spMkLst>
            <pc:docMk/>
            <pc:sldMk cId="1375645899" sldId="277"/>
            <ac:spMk id="4" creationId="{855D2B5C-C630-C243-8AE9-915C8E952723}"/>
          </ac:spMkLst>
        </pc:spChg>
        <pc:spChg chg="add del mod ord">
          <ac:chgData name="Mcnichols, Emily W" userId="35d04723-cf89-427c-a4e2-58238679cfb0" providerId="ADAL" clId="{A361F87D-F657-E34F-BE72-E16F26F61FE6}" dt="2021-12-08T23:11:47.506" v="3645" actId="478"/>
          <ac:spMkLst>
            <pc:docMk/>
            <pc:sldMk cId="1375645899" sldId="277"/>
            <ac:spMk id="5" creationId="{8DA929B2-E75F-1F4D-85F6-7EA710547EE8}"/>
          </ac:spMkLst>
        </pc:spChg>
        <pc:spChg chg="add del mod">
          <ac:chgData name="Mcnichols, Emily W" userId="35d04723-cf89-427c-a4e2-58238679cfb0" providerId="ADAL" clId="{A361F87D-F657-E34F-BE72-E16F26F61FE6}" dt="2021-12-08T23:15:45.285" v="3700" actId="478"/>
          <ac:spMkLst>
            <pc:docMk/>
            <pc:sldMk cId="1375645899" sldId="277"/>
            <ac:spMk id="7" creationId="{CF2B1969-3F9F-AB48-8E06-360D8960A7C2}"/>
          </ac:spMkLst>
        </pc:spChg>
        <pc:spChg chg="add del mod">
          <ac:chgData name="Mcnichols, Emily W" userId="35d04723-cf89-427c-a4e2-58238679cfb0" providerId="ADAL" clId="{A361F87D-F657-E34F-BE72-E16F26F61FE6}" dt="2021-12-08T23:16:53.466" v="3715" actId="478"/>
          <ac:spMkLst>
            <pc:docMk/>
            <pc:sldMk cId="1375645899" sldId="277"/>
            <ac:spMk id="9" creationId="{13586835-9611-0A49-BF2A-35E34D70EC15}"/>
          </ac:spMkLst>
        </pc:spChg>
        <pc:spChg chg="del">
          <ac:chgData name="Mcnichols, Emily W" userId="35d04723-cf89-427c-a4e2-58238679cfb0" providerId="ADAL" clId="{A361F87D-F657-E34F-BE72-E16F26F61FE6}" dt="2021-12-08T23:11:25.885" v="3641" actId="700"/>
          <ac:spMkLst>
            <pc:docMk/>
            <pc:sldMk cId="1375645899" sldId="277"/>
            <ac:spMk id="10" creationId="{2550BE34-C2B8-49B8-8519-67A8CAD51AE9}"/>
          </ac:spMkLst>
        </pc:spChg>
        <pc:spChg chg="del">
          <ac:chgData name="Mcnichols, Emily W" userId="35d04723-cf89-427c-a4e2-58238679cfb0" providerId="ADAL" clId="{A361F87D-F657-E34F-BE72-E16F26F61FE6}" dt="2021-12-08T23:11:25.885" v="3641" actId="700"/>
          <ac:spMkLst>
            <pc:docMk/>
            <pc:sldMk cId="1375645899" sldId="277"/>
            <ac:spMk id="12" creationId="{A7457DD9-5A45-400A-AB4B-4B4EDECA25F1}"/>
          </ac:spMkLst>
        </pc:spChg>
        <pc:spChg chg="add del mod">
          <ac:chgData name="Mcnichols, Emily W" userId="35d04723-cf89-427c-a4e2-58238679cfb0" providerId="ADAL" clId="{A361F87D-F657-E34F-BE72-E16F26F61FE6}" dt="2021-12-08T23:17:29.226" v="3721" actId="478"/>
          <ac:spMkLst>
            <pc:docMk/>
            <pc:sldMk cId="1375645899" sldId="277"/>
            <ac:spMk id="13" creationId="{3201174E-29C7-8148-A7C6-84201F73AA3D}"/>
          </ac:spMkLst>
        </pc:spChg>
        <pc:spChg chg="del">
          <ac:chgData name="Mcnichols, Emily W" userId="35d04723-cf89-427c-a4e2-58238679cfb0" providerId="ADAL" clId="{A361F87D-F657-E34F-BE72-E16F26F61FE6}" dt="2021-12-08T23:11:25.885" v="3641" actId="700"/>
          <ac:spMkLst>
            <pc:docMk/>
            <pc:sldMk cId="1375645899" sldId="277"/>
            <ac:spMk id="14" creationId="{441CF7D6-A660-431A-B0BB-140A0D5556B6}"/>
          </ac:spMkLst>
        </pc:spChg>
        <pc:spChg chg="del">
          <ac:chgData name="Mcnichols, Emily W" userId="35d04723-cf89-427c-a4e2-58238679cfb0" providerId="ADAL" clId="{A361F87D-F657-E34F-BE72-E16F26F61FE6}" dt="2021-12-08T23:11:25.885" v="3641" actId="700"/>
          <ac:spMkLst>
            <pc:docMk/>
            <pc:sldMk cId="1375645899" sldId="277"/>
            <ac:spMk id="16" creationId="{0570A85B-3810-4F95-97B0-CBF4CCDB381C}"/>
          </ac:spMkLst>
        </pc:spChg>
        <pc:spChg chg="add del mod ord">
          <ac:chgData name="Mcnichols, Emily W" userId="35d04723-cf89-427c-a4e2-58238679cfb0" providerId="ADAL" clId="{A361F87D-F657-E34F-BE72-E16F26F61FE6}" dt="2021-12-08T23:16:02.270" v="3706" actId="478"/>
          <ac:spMkLst>
            <pc:docMk/>
            <pc:sldMk cId="1375645899" sldId="277"/>
            <ac:spMk id="17" creationId="{62D363C2-E20A-F24F-9C96-96F98F88A85B}"/>
          </ac:spMkLst>
        </pc:spChg>
        <pc:spChg chg="del mod">
          <ac:chgData name="Mcnichols, Emily W" userId="35d04723-cf89-427c-a4e2-58238679cfb0" providerId="ADAL" clId="{A361F87D-F657-E34F-BE72-E16F26F61FE6}" dt="2021-12-08T23:18:51.296" v="3819"/>
          <ac:spMkLst>
            <pc:docMk/>
            <pc:sldMk cId="1375645899" sldId="277"/>
            <ac:spMk id="21" creationId="{C9C061BF-DC0C-0F4C-A108-1A3ADA86647A}"/>
          </ac:spMkLst>
        </pc:spChg>
        <pc:spChg chg="add del mod">
          <ac:chgData name="Mcnichols, Emily W" userId="35d04723-cf89-427c-a4e2-58238679cfb0" providerId="ADAL" clId="{A361F87D-F657-E34F-BE72-E16F26F61FE6}" dt="2021-12-08T23:16:55.562" v="3716" actId="478"/>
          <ac:spMkLst>
            <pc:docMk/>
            <pc:sldMk cId="1375645899" sldId="277"/>
            <ac:spMk id="22" creationId="{A24F2C51-E523-0E4B-AA19-EBDCC1FB6E59}"/>
          </ac:spMkLst>
        </pc:spChg>
        <pc:spChg chg="add del mod">
          <ac:chgData name="Mcnichols, Emily W" userId="35d04723-cf89-427c-a4e2-58238679cfb0" providerId="ADAL" clId="{A361F87D-F657-E34F-BE72-E16F26F61FE6}" dt="2021-12-08T23:17:24.843" v="3720" actId="478"/>
          <ac:spMkLst>
            <pc:docMk/>
            <pc:sldMk cId="1375645899" sldId="277"/>
            <ac:spMk id="23" creationId="{D35D1CD8-A761-ED4D-A976-89E9687FD2C8}"/>
          </ac:spMkLst>
        </pc:spChg>
        <pc:spChg chg="add del mod">
          <ac:chgData name="Mcnichols, Emily W" userId="35d04723-cf89-427c-a4e2-58238679cfb0" providerId="ADAL" clId="{A361F87D-F657-E34F-BE72-E16F26F61FE6}" dt="2021-12-08T23:17:23.383" v="3719"/>
          <ac:spMkLst>
            <pc:docMk/>
            <pc:sldMk cId="1375645899" sldId="277"/>
            <ac:spMk id="24" creationId="{C0805E80-66BC-F446-8870-06464AFB133D}"/>
          </ac:spMkLst>
        </pc:spChg>
        <pc:spChg chg="add mod">
          <ac:chgData name="Mcnichols, Emily W" userId="35d04723-cf89-427c-a4e2-58238679cfb0" providerId="ADAL" clId="{A361F87D-F657-E34F-BE72-E16F26F61FE6}" dt="2021-12-08T23:17:30.048" v="3722"/>
          <ac:spMkLst>
            <pc:docMk/>
            <pc:sldMk cId="1375645899" sldId="277"/>
            <ac:spMk id="25" creationId="{6BB50F22-3593-8C45-AB35-F5557B538EAF}"/>
          </ac:spMkLst>
        </pc:spChg>
        <pc:picChg chg="del">
          <ac:chgData name="Mcnichols, Emily W" userId="35d04723-cf89-427c-a4e2-58238679cfb0" providerId="ADAL" clId="{A361F87D-F657-E34F-BE72-E16F26F61FE6}" dt="2021-12-08T23:09:25.169" v="3534" actId="478"/>
          <ac:picMkLst>
            <pc:docMk/>
            <pc:sldMk cId="1375645899" sldId="277"/>
            <ac:picMk id="3" creationId="{5F867D44-452D-FC44-8AAE-F75AE9BFEFEF}"/>
          </ac:picMkLst>
        </pc:picChg>
        <pc:picChg chg="del">
          <ac:chgData name="Mcnichols, Emily W" userId="35d04723-cf89-427c-a4e2-58238679cfb0" providerId="ADAL" clId="{A361F87D-F657-E34F-BE72-E16F26F61FE6}" dt="2021-12-08T23:09:26.240" v="3535" actId="478"/>
          <ac:picMkLst>
            <pc:docMk/>
            <pc:sldMk cId="1375645899" sldId="277"/>
            <ac:picMk id="15" creationId="{22B7704C-D552-E249-98BF-293078831E46}"/>
          </ac:picMkLst>
        </pc:picChg>
        <pc:picChg chg="del">
          <ac:chgData name="Mcnichols, Emily W" userId="35d04723-cf89-427c-a4e2-58238679cfb0" providerId="ADAL" clId="{A361F87D-F657-E34F-BE72-E16F26F61FE6}" dt="2021-12-08T23:09:21.848" v="3531" actId="478"/>
          <ac:picMkLst>
            <pc:docMk/>
            <pc:sldMk cId="1375645899" sldId="277"/>
            <ac:picMk id="18" creationId="{42D89A31-8ED7-544B-82E7-127F9BAFF1D3}"/>
          </ac:picMkLst>
        </pc:picChg>
        <pc:picChg chg="del">
          <ac:chgData name="Mcnichols, Emily W" userId="35d04723-cf89-427c-a4e2-58238679cfb0" providerId="ADAL" clId="{A361F87D-F657-E34F-BE72-E16F26F61FE6}" dt="2021-12-08T23:09:22.906" v="3532" actId="478"/>
          <ac:picMkLst>
            <pc:docMk/>
            <pc:sldMk cId="1375645899" sldId="277"/>
            <ac:picMk id="19" creationId="{563E1154-D538-5940-A746-D2D4A33168C5}"/>
          </ac:picMkLst>
        </pc:picChg>
        <pc:picChg chg="del">
          <ac:chgData name="Mcnichols, Emily W" userId="35d04723-cf89-427c-a4e2-58238679cfb0" providerId="ADAL" clId="{A361F87D-F657-E34F-BE72-E16F26F61FE6}" dt="2021-12-08T23:09:24.073" v="3533" actId="478"/>
          <ac:picMkLst>
            <pc:docMk/>
            <pc:sldMk cId="1375645899" sldId="277"/>
            <ac:picMk id="20" creationId="{DF8B967F-7960-5145-B063-396D2A1EF187}"/>
          </ac:picMkLst>
        </pc:picChg>
      </pc:sldChg>
      <pc:sldChg chg="addSp delSp modSp add mod ord modNotesTx">
        <pc:chgData name="Mcnichols, Emily W" userId="35d04723-cf89-427c-a4e2-58238679cfb0" providerId="ADAL" clId="{A361F87D-F657-E34F-BE72-E16F26F61FE6}" dt="2021-12-09T03:07:20.353" v="8090" actId="20577"/>
        <pc:sldMkLst>
          <pc:docMk/>
          <pc:sldMk cId="2436218407" sldId="278"/>
        </pc:sldMkLst>
        <pc:spChg chg="add del mod">
          <ac:chgData name="Mcnichols, Emily W" userId="35d04723-cf89-427c-a4e2-58238679cfb0" providerId="ADAL" clId="{A361F87D-F657-E34F-BE72-E16F26F61FE6}" dt="2021-12-08T23:27:14.107" v="3881"/>
          <ac:spMkLst>
            <pc:docMk/>
            <pc:sldMk cId="2436218407" sldId="278"/>
            <ac:spMk id="3" creationId="{4062191F-FFE6-B144-9AB5-B8157ECCF59D}"/>
          </ac:spMkLst>
        </pc:spChg>
        <pc:spChg chg="add del">
          <ac:chgData name="Mcnichols, Emily W" userId="35d04723-cf89-427c-a4e2-58238679cfb0" providerId="ADAL" clId="{A361F87D-F657-E34F-BE72-E16F26F61FE6}" dt="2021-12-08T23:28:05.570" v="3883" actId="26606"/>
          <ac:spMkLst>
            <pc:docMk/>
            <pc:sldMk cId="2436218407" sldId="278"/>
            <ac:spMk id="10" creationId="{2550BE34-C2B8-49B8-8519-67A8CAD51AE9}"/>
          </ac:spMkLst>
        </pc:spChg>
        <pc:spChg chg="mod">
          <ac:chgData name="Mcnichols, Emily W" userId="35d04723-cf89-427c-a4e2-58238679cfb0" providerId="ADAL" clId="{A361F87D-F657-E34F-BE72-E16F26F61FE6}" dt="2021-12-08T23:28:05.570" v="3883" actId="26606"/>
          <ac:spMkLst>
            <pc:docMk/>
            <pc:sldMk cId="2436218407" sldId="278"/>
            <ac:spMk id="11" creationId="{9CBDDF69-1460-7B42-9AB5-0128C691170C}"/>
          </ac:spMkLst>
        </pc:spChg>
        <pc:spChg chg="add del">
          <ac:chgData name="Mcnichols, Emily W" userId="35d04723-cf89-427c-a4e2-58238679cfb0" providerId="ADAL" clId="{A361F87D-F657-E34F-BE72-E16F26F61FE6}" dt="2021-12-08T23:28:05.570" v="3883" actId="26606"/>
          <ac:spMkLst>
            <pc:docMk/>
            <pc:sldMk cId="2436218407" sldId="278"/>
            <ac:spMk id="12" creationId="{A7457DD9-5A45-400A-AB4B-4B4EDECA25F1}"/>
          </ac:spMkLst>
        </pc:spChg>
        <pc:spChg chg="add del">
          <ac:chgData name="Mcnichols, Emily W" userId="35d04723-cf89-427c-a4e2-58238679cfb0" providerId="ADAL" clId="{A361F87D-F657-E34F-BE72-E16F26F61FE6}" dt="2021-12-08T23:28:05.570" v="3883" actId="26606"/>
          <ac:spMkLst>
            <pc:docMk/>
            <pc:sldMk cId="2436218407" sldId="278"/>
            <ac:spMk id="14" creationId="{441CF7D6-A660-431A-B0BB-140A0D5556B6}"/>
          </ac:spMkLst>
        </pc:spChg>
        <pc:spChg chg="mod">
          <ac:chgData name="Mcnichols, Emily W" userId="35d04723-cf89-427c-a4e2-58238679cfb0" providerId="ADAL" clId="{A361F87D-F657-E34F-BE72-E16F26F61FE6}" dt="2021-12-08T23:28:05.570" v="3883" actId="26606"/>
          <ac:spMkLst>
            <pc:docMk/>
            <pc:sldMk cId="2436218407" sldId="278"/>
            <ac:spMk id="15" creationId="{680C4877-F3F2-AB48-A281-EB44A184EDC8}"/>
          </ac:spMkLst>
        </pc:spChg>
        <pc:spChg chg="add del">
          <ac:chgData name="Mcnichols, Emily W" userId="35d04723-cf89-427c-a4e2-58238679cfb0" providerId="ADAL" clId="{A361F87D-F657-E34F-BE72-E16F26F61FE6}" dt="2021-12-08T23:28:05.570" v="3883" actId="26606"/>
          <ac:spMkLst>
            <pc:docMk/>
            <pc:sldMk cId="2436218407" sldId="278"/>
            <ac:spMk id="16" creationId="{0570A85B-3810-4F95-97B0-CBF4CCDB381C}"/>
          </ac:spMkLst>
        </pc:spChg>
        <pc:spChg chg="add del">
          <ac:chgData name="Mcnichols, Emily W" userId="35d04723-cf89-427c-a4e2-58238679cfb0" providerId="ADAL" clId="{A361F87D-F657-E34F-BE72-E16F26F61FE6}" dt="2021-12-08T23:28:05.570" v="3883" actId="26606"/>
          <ac:spMkLst>
            <pc:docMk/>
            <pc:sldMk cId="2436218407" sldId="278"/>
            <ac:spMk id="21" creationId="{2B97F24A-32CE-4C1C-A50D-3016B394DCFB}"/>
          </ac:spMkLst>
        </pc:spChg>
        <pc:spChg chg="add del">
          <ac:chgData name="Mcnichols, Emily W" userId="35d04723-cf89-427c-a4e2-58238679cfb0" providerId="ADAL" clId="{A361F87D-F657-E34F-BE72-E16F26F61FE6}" dt="2021-12-08T23:28:05.570" v="3883" actId="26606"/>
          <ac:spMkLst>
            <pc:docMk/>
            <pc:sldMk cId="2436218407" sldId="278"/>
            <ac:spMk id="23" creationId="{CD8B4F24-440B-49E9-B85D-733523DC064B}"/>
          </ac:spMkLst>
        </pc:spChg>
        <pc:picChg chg="del">
          <ac:chgData name="Mcnichols, Emily W" userId="35d04723-cf89-427c-a4e2-58238679cfb0" providerId="ADAL" clId="{A361F87D-F657-E34F-BE72-E16F26F61FE6}" dt="2021-12-08T23:18:47.325" v="3815" actId="478"/>
          <ac:picMkLst>
            <pc:docMk/>
            <pc:sldMk cId="2436218407" sldId="278"/>
            <ac:picMk id="2" creationId="{FEE285C9-7825-4680-A714-D6F26A1D43A8}"/>
          </ac:picMkLst>
        </pc:picChg>
        <pc:picChg chg="del">
          <ac:chgData name="Mcnichols, Emily W" userId="35d04723-cf89-427c-a4e2-58238679cfb0" providerId="ADAL" clId="{A361F87D-F657-E34F-BE72-E16F26F61FE6}" dt="2021-12-08T23:18:49.434" v="3817" actId="478"/>
          <ac:picMkLst>
            <pc:docMk/>
            <pc:sldMk cId="2436218407" sldId="278"/>
            <ac:picMk id="4" creationId="{EE56CCBF-7EA3-4C4D-AE3D-2AC33801D51A}"/>
          </ac:picMkLst>
        </pc:picChg>
        <pc:picChg chg="del">
          <ac:chgData name="Mcnichols, Emily W" userId="35d04723-cf89-427c-a4e2-58238679cfb0" providerId="ADAL" clId="{A361F87D-F657-E34F-BE72-E16F26F61FE6}" dt="2021-12-08T23:18:48.308" v="3816" actId="478"/>
          <ac:picMkLst>
            <pc:docMk/>
            <pc:sldMk cId="2436218407" sldId="278"/>
            <ac:picMk id="5" creationId="{C52E9F3D-FB41-47C5-BDB3-5F388605E044}"/>
          </ac:picMkLst>
        </pc:picChg>
        <pc:picChg chg="del">
          <ac:chgData name="Mcnichols, Emily W" userId="35d04723-cf89-427c-a4e2-58238679cfb0" providerId="ADAL" clId="{A361F87D-F657-E34F-BE72-E16F26F61FE6}" dt="2021-12-08T23:18:45.316" v="3813" actId="478"/>
          <ac:picMkLst>
            <pc:docMk/>
            <pc:sldMk cId="2436218407" sldId="278"/>
            <ac:picMk id="6" creationId="{316B8AF2-10BF-4C6C-9401-1BC0703B9E02}"/>
          </ac:picMkLst>
        </pc:picChg>
        <pc:picChg chg="del">
          <ac:chgData name="Mcnichols, Emily W" userId="35d04723-cf89-427c-a4e2-58238679cfb0" providerId="ADAL" clId="{A361F87D-F657-E34F-BE72-E16F26F61FE6}" dt="2021-12-08T23:18:46.356" v="3814" actId="478"/>
          <ac:picMkLst>
            <pc:docMk/>
            <pc:sldMk cId="2436218407" sldId="278"/>
            <ac:picMk id="7" creationId="{FF0D781D-2ED3-46F6-B707-CBB1B183486F}"/>
          </ac:picMkLst>
        </pc:picChg>
        <pc:picChg chg="mod">
          <ac:chgData name="Mcnichols, Emily W" userId="35d04723-cf89-427c-a4e2-58238679cfb0" providerId="ADAL" clId="{A361F87D-F657-E34F-BE72-E16F26F61FE6}" dt="2021-12-08T23:28:46.285" v="3897" actId="1076"/>
          <ac:picMkLst>
            <pc:docMk/>
            <pc:sldMk cId="2436218407" sldId="278"/>
            <ac:picMk id="8" creationId="{22F2C39C-2894-4A89-868B-CFFF8BAC4E26}"/>
          </ac:picMkLst>
        </pc:picChg>
        <pc:picChg chg="mod">
          <ac:chgData name="Mcnichols, Emily W" userId="35d04723-cf89-427c-a4e2-58238679cfb0" providerId="ADAL" clId="{A361F87D-F657-E34F-BE72-E16F26F61FE6}" dt="2021-12-08T23:28:34.919" v="3892" actId="208"/>
          <ac:picMkLst>
            <pc:docMk/>
            <pc:sldMk cId="2436218407" sldId="278"/>
            <ac:picMk id="13" creationId="{5D6F8FA4-CE5C-4137-AADE-0A57B34407C1}"/>
          </ac:picMkLst>
        </pc:picChg>
      </pc:sldChg>
      <pc:sldChg chg="addSp modSp add mod ord modNotesTx">
        <pc:chgData name="Mcnichols, Emily W" userId="35d04723-cf89-427c-a4e2-58238679cfb0" providerId="ADAL" clId="{A361F87D-F657-E34F-BE72-E16F26F61FE6}" dt="2021-12-09T03:07:46.346" v="8113" actId="20577"/>
        <pc:sldMkLst>
          <pc:docMk/>
          <pc:sldMk cId="3852458589" sldId="279"/>
        </pc:sldMkLst>
        <pc:spChg chg="mod">
          <ac:chgData name="Mcnichols, Emily W" userId="35d04723-cf89-427c-a4e2-58238679cfb0" providerId="ADAL" clId="{A361F87D-F657-E34F-BE72-E16F26F61FE6}" dt="2021-12-09T02:14:13.063" v="6856" actId="20577"/>
          <ac:spMkLst>
            <pc:docMk/>
            <pc:sldMk cId="3852458589" sldId="279"/>
            <ac:spMk id="4" creationId="{66008577-74EE-754E-A3D8-F0BD5E19BC4D}"/>
          </ac:spMkLst>
        </pc:spChg>
        <pc:picChg chg="add mod">
          <ac:chgData name="Mcnichols, Emily W" userId="35d04723-cf89-427c-a4e2-58238679cfb0" providerId="ADAL" clId="{A361F87D-F657-E34F-BE72-E16F26F61FE6}" dt="2021-12-09T02:22:54.208" v="7157" actId="1076"/>
          <ac:picMkLst>
            <pc:docMk/>
            <pc:sldMk cId="3852458589" sldId="279"/>
            <ac:picMk id="3" creationId="{729180DA-B379-F745-A5A8-E43FD5FF48A5}"/>
          </ac:picMkLst>
        </pc:picChg>
      </pc:sldChg>
      <pc:sldMasterChg chg="setBg modSldLayout">
        <pc:chgData name="Mcnichols, Emily W" userId="35d04723-cf89-427c-a4e2-58238679cfb0" providerId="ADAL" clId="{A361F87D-F657-E34F-BE72-E16F26F61FE6}" dt="2021-12-06T00:03:18.389" v="167"/>
        <pc:sldMasterMkLst>
          <pc:docMk/>
          <pc:sldMasterMk cId="2460954070" sldId="2147483660"/>
        </pc:sldMasterMkLst>
        <pc:sldLayoutChg chg="setBg">
          <pc:chgData name="Mcnichols, Emily W" userId="35d04723-cf89-427c-a4e2-58238679cfb0" providerId="ADAL" clId="{A361F87D-F657-E34F-BE72-E16F26F61FE6}" dt="2021-12-06T00:03:18.389" v="167"/>
          <pc:sldLayoutMkLst>
            <pc:docMk/>
            <pc:sldMasterMk cId="2460954070" sldId="2147483660"/>
            <pc:sldLayoutMk cId="2385387890" sldId="2147483661"/>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949138452" sldId="2147483662"/>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2591524520" sldId="2147483663"/>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1203092039" sldId="2147483664"/>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3733172339" sldId="2147483665"/>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3210312558" sldId="2147483666"/>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3146388984" sldId="2147483667"/>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3171841454" sldId="2147483668"/>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1718958274" sldId="2147483669"/>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2202905451" sldId="2147483670"/>
          </pc:sldLayoutMkLst>
        </pc:sldLayoutChg>
        <pc:sldLayoutChg chg="setBg">
          <pc:chgData name="Mcnichols, Emily W" userId="35d04723-cf89-427c-a4e2-58238679cfb0" providerId="ADAL" clId="{A361F87D-F657-E34F-BE72-E16F26F61FE6}" dt="2021-12-06T00:03:18.389" v="167"/>
          <pc:sldLayoutMkLst>
            <pc:docMk/>
            <pc:sldMasterMk cId="2460954070" sldId="2147483660"/>
            <pc:sldLayoutMk cId="3479445657" sldId="2147483671"/>
          </pc:sldLayoutMkLst>
        </pc:sldLayoutChg>
      </pc:sldMasterChg>
    </pc:docChg>
  </pc:docChgLst>
  <pc:docChgLst>
    <pc:chgData name="Hettrich, Charlotte E" userId="S::chettrich3@gatech.edu::494a4d10-8cbe-4c64-860c-2bf88b502745" providerId="AD" clId="Web-{B720938E-7469-4DBF-87E6-319A7356989A}"/>
    <pc:docChg chg="addSld delSld modSld addMainMaster delMainMaster">
      <pc:chgData name="Hettrich, Charlotte E" userId="S::chettrich3@gatech.edu::494a4d10-8cbe-4c64-860c-2bf88b502745" providerId="AD" clId="Web-{B720938E-7469-4DBF-87E6-319A7356989A}" dt="2021-12-08T04:10:00.050" v="112" actId="1076"/>
      <pc:docMkLst>
        <pc:docMk/>
      </pc:docMkLst>
      <pc:sldChg chg="addSp delSp modSp mod setBg modClrScheme addAnim delAnim setClrOvrMap delDesignElem chgLayout">
        <pc:chgData name="Hettrich, Charlotte E" userId="S::chettrich3@gatech.edu::494a4d10-8cbe-4c64-860c-2bf88b502745" providerId="AD" clId="Web-{B720938E-7469-4DBF-87E6-319A7356989A}" dt="2021-12-08T04:10:00.050" v="112" actId="1076"/>
        <pc:sldMkLst>
          <pc:docMk/>
          <pc:sldMk cId="109857222" sldId="256"/>
        </pc:sldMkLst>
        <pc:spChg chg="mod ord">
          <ac:chgData name="Hettrich, Charlotte E" userId="S::chettrich3@gatech.edu::494a4d10-8cbe-4c64-860c-2bf88b502745" providerId="AD" clId="Web-{B720938E-7469-4DBF-87E6-319A7356989A}" dt="2021-12-08T04:09:55.425" v="107"/>
          <ac:spMkLst>
            <pc:docMk/>
            <pc:sldMk cId="109857222" sldId="256"/>
            <ac:spMk id="2" creationId="{00000000-0000-0000-0000-000000000000}"/>
          </ac:spMkLst>
        </pc:spChg>
        <pc:spChg chg="mod ord">
          <ac:chgData name="Hettrich, Charlotte E" userId="S::chettrich3@gatech.edu::494a4d10-8cbe-4c64-860c-2bf88b502745" providerId="AD" clId="Web-{B720938E-7469-4DBF-87E6-319A7356989A}" dt="2021-12-08T04:09:55.425" v="107"/>
          <ac:spMkLst>
            <pc:docMk/>
            <pc:sldMk cId="109857222" sldId="256"/>
            <ac:spMk id="3" creationId="{00000000-0000-0000-0000-000000000000}"/>
          </ac:spMkLst>
        </pc:spChg>
        <pc:spChg chg="add del">
          <ac:chgData name="Hettrich, Charlotte E" userId="S::chettrich3@gatech.edu::494a4d10-8cbe-4c64-860c-2bf88b502745" providerId="AD" clId="Web-{B720938E-7469-4DBF-87E6-319A7356989A}" dt="2021-12-08T04:02:02.462" v="69"/>
          <ac:spMkLst>
            <pc:docMk/>
            <pc:sldMk cId="109857222" sldId="256"/>
            <ac:spMk id="13" creationId="{71B2258F-86CA-4D4D-8270-BC05FCDEBFB3}"/>
          </ac:spMkLst>
        </pc:spChg>
        <pc:spChg chg="add del">
          <ac:chgData name="Hettrich, Charlotte E" userId="S::chettrich3@gatech.edu::494a4d10-8cbe-4c64-860c-2bf88b502745" providerId="AD" clId="Web-{B720938E-7469-4DBF-87E6-319A7356989A}" dt="2021-12-08T04:04:55.685" v="89"/>
          <ac:spMkLst>
            <pc:docMk/>
            <pc:sldMk cId="109857222" sldId="256"/>
            <ac:spMk id="14" creationId="{22A397E7-BF60-45B2-84C7-B074B76C37A7}"/>
          </ac:spMkLst>
        </pc:spChg>
        <pc:spChg chg="add del">
          <ac:chgData name="Hettrich, Charlotte E" userId="S::chettrich3@gatech.edu::494a4d10-8cbe-4c64-860c-2bf88b502745" providerId="AD" clId="Web-{B720938E-7469-4DBF-87E6-319A7356989A}" dt="2021-12-08T04:00:46.398" v="53"/>
          <ac:spMkLst>
            <pc:docMk/>
            <pc:sldMk cId="109857222" sldId="256"/>
            <ac:spMk id="15" creationId="{FB5B0058-AF13-4859-B429-4EDDE2A26F7F}"/>
          </ac:spMkLst>
        </pc:spChg>
        <pc:spChg chg="add del">
          <ac:chgData name="Hettrich, Charlotte E" userId="S::chettrich3@gatech.edu::494a4d10-8cbe-4c64-860c-2bf88b502745" providerId="AD" clId="Web-{B720938E-7469-4DBF-87E6-319A7356989A}" dt="2021-12-08T04:01:47.525" v="63"/>
          <ac:spMkLst>
            <pc:docMk/>
            <pc:sldMk cId="109857222" sldId="256"/>
            <ac:spMk id="16" creationId="{FB5B0058-AF13-4859-B429-4EDDE2A26F7F}"/>
          </ac:spMkLst>
        </pc:spChg>
        <pc:spChg chg="add del">
          <ac:chgData name="Hettrich, Charlotte E" userId="S::chettrich3@gatech.edu::494a4d10-8cbe-4c64-860c-2bf88b502745" providerId="AD" clId="Web-{B720938E-7469-4DBF-87E6-319A7356989A}" dt="2021-12-08T04:00:46.398" v="53"/>
          <ac:spMkLst>
            <pc:docMk/>
            <pc:sldMk cId="109857222" sldId="256"/>
            <ac:spMk id="17" creationId="{D84C2E9E-0B5D-4B5F-9A1F-70EBDCE39034}"/>
          </ac:spMkLst>
        </pc:spChg>
        <pc:spChg chg="add del">
          <ac:chgData name="Hettrich, Charlotte E" userId="S::chettrich3@gatech.edu::494a4d10-8cbe-4c64-860c-2bf88b502745" providerId="AD" clId="Web-{B720938E-7469-4DBF-87E6-319A7356989A}" dt="2021-12-08T04:01:47.525" v="63"/>
          <ac:spMkLst>
            <pc:docMk/>
            <pc:sldMk cId="109857222" sldId="256"/>
            <ac:spMk id="18" creationId="{D84C2E9E-0B5D-4B5F-9A1F-70EBDCE39034}"/>
          </ac:spMkLst>
        </pc:spChg>
        <pc:spChg chg="add del">
          <ac:chgData name="Hettrich, Charlotte E" userId="S::chettrich3@gatech.edu::494a4d10-8cbe-4c64-860c-2bf88b502745" providerId="AD" clId="Web-{B720938E-7469-4DBF-87E6-319A7356989A}" dt="2021-12-08T04:04:55.685" v="89"/>
          <ac:spMkLst>
            <pc:docMk/>
            <pc:sldMk cId="109857222" sldId="256"/>
            <ac:spMk id="19" creationId="{890DEF05-784E-4B61-89E4-04C4ECF4E5A0}"/>
          </ac:spMkLst>
        </pc:spChg>
        <pc:spChg chg="add del">
          <ac:chgData name="Hettrich, Charlotte E" userId="S::chettrich3@gatech.edu::494a4d10-8cbe-4c64-860c-2bf88b502745" providerId="AD" clId="Web-{B720938E-7469-4DBF-87E6-319A7356989A}" dt="2021-12-08T04:09:55.425" v="107"/>
          <ac:spMkLst>
            <pc:docMk/>
            <pc:sldMk cId="109857222" sldId="256"/>
            <ac:spMk id="21" creationId="{FB5B0058-AF13-4859-B429-4EDDE2A26F7F}"/>
          </ac:spMkLst>
        </pc:spChg>
        <pc:spChg chg="add del">
          <ac:chgData name="Hettrich, Charlotte E" userId="S::chettrich3@gatech.edu::494a4d10-8cbe-4c64-860c-2bf88b502745" providerId="AD" clId="Web-{B720938E-7469-4DBF-87E6-319A7356989A}" dt="2021-12-08T04:09:55.425" v="107"/>
          <ac:spMkLst>
            <pc:docMk/>
            <pc:sldMk cId="109857222" sldId="256"/>
            <ac:spMk id="22" creationId="{D84C2E9E-0B5D-4B5F-9A1F-70EBDCE39034}"/>
          </ac:spMkLst>
        </pc:spChg>
        <pc:spChg chg="add del">
          <ac:chgData name="Hettrich, Charlotte E" userId="S::chettrich3@gatech.edu::494a4d10-8cbe-4c64-860c-2bf88b502745" providerId="AD" clId="Web-{B720938E-7469-4DBF-87E6-319A7356989A}" dt="2021-12-08T04:09:53.972" v="104"/>
          <ac:spMkLst>
            <pc:docMk/>
            <pc:sldMk cId="109857222" sldId="256"/>
            <ac:spMk id="23" creationId="{F6492087-817F-4287-AC88-93B59686604D}"/>
          </ac:spMkLst>
        </pc:spChg>
        <pc:spChg chg="add del">
          <ac:chgData name="Hettrich, Charlotte E" userId="S::chettrich3@gatech.edu::494a4d10-8cbe-4c64-860c-2bf88b502745" providerId="AD" clId="Web-{B720938E-7469-4DBF-87E6-319A7356989A}" dt="2021-12-08T04:09:53.972" v="104"/>
          <ac:spMkLst>
            <pc:docMk/>
            <pc:sldMk cId="109857222" sldId="256"/>
            <ac:spMk id="25" creationId="{D0CDF5D3-7220-42A0-9D37-ECF3BF283B37}"/>
          </ac:spMkLst>
        </pc:spChg>
        <pc:spChg chg="add del">
          <ac:chgData name="Hettrich, Charlotte E" userId="S::chettrich3@gatech.edu::494a4d10-8cbe-4c64-860c-2bf88b502745" providerId="AD" clId="Web-{B720938E-7469-4DBF-87E6-319A7356989A}" dt="2021-12-08T04:09:53.972" v="104"/>
          <ac:spMkLst>
            <pc:docMk/>
            <pc:sldMk cId="109857222" sldId="256"/>
            <ac:spMk id="26" creationId="{64BC717F-58B3-4A4E-BC3B-1B11323AD5C9}"/>
          </ac:spMkLst>
        </pc:spChg>
        <pc:spChg chg="add del">
          <ac:chgData name="Hettrich, Charlotte E" userId="S::chettrich3@gatech.edu::494a4d10-8cbe-4c64-860c-2bf88b502745" providerId="AD" clId="Web-{B720938E-7469-4DBF-87E6-319A7356989A}" dt="2021-12-08T04:09:53.972" v="104"/>
          <ac:spMkLst>
            <pc:docMk/>
            <pc:sldMk cId="109857222" sldId="256"/>
            <ac:spMk id="27" creationId="{1EE75710-64C5-4CA8-8A7C-82EE4125C90D}"/>
          </ac:spMkLst>
        </pc:spChg>
        <pc:spChg chg="add del">
          <ac:chgData name="Hettrich, Charlotte E" userId="S::chettrich3@gatech.edu::494a4d10-8cbe-4c64-860c-2bf88b502745" providerId="AD" clId="Web-{B720938E-7469-4DBF-87E6-319A7356989A}" dt="2021-12-08T04:09:53.972" v="104"/>
          <ac:spMkLst>
            <pc:docMk/>
            <pc:sldMk cId="109857222" sldId="256"/>
            <ac:spMk id="28" creationId="{435050B1-74E1-4A81-923D-0F5971A3BC01}"/>
          </ac:spMkLst>
        </pc:spChg>
        <pc:spChg chg="add del">
          <ac:chgData name="Hettrich, Charlotte E" userId="S::chettrich3@gatech.edu::494a4d10-8cbe-4c64-860c-2bf88b502745" providerId="AD" clId="Web-{B720938E-7469-4DBF-87E6-319A7356989A}" dt="2021-12-08T04:09:53.972" v="104"/>
          <ac:spMkLst>
            <pc:docMk/>
            <pc:sldMk cId="109857222" sldId="256"/>
            <ac:spMk id="30" creationId="{06980910-96FA-4DA6-93F5-97873AF1B76D}"/>
          </ac:spMkLst>
        </pc:spChg>
        <pc:spChg chg="add del">
          <ac:chgData name="Hettrich, Charlotte E" userId="S::chettrich3@gatech.edu::494a4d10-8cbe-4c64-860c-2bf88b502745" providerId="AD" clId="Web-{B720938E-7469-4DBF-87E6-319A7356989A}" dt="2021-12-08T04:09:53.972" v="104"/>
          <ac:spMkLst>
            <pc:docMk/>
            <pc:sldMk cId="109857222" sldId="256"/>
            <ac:spMk id="31" creationId="{9F1CB7E2-0098-4A7C-B377-037DCA4C80AD}"/>
          </ac:spMkLst>
        </pc:spChg>
        <pc:spChg chg="add del">
          <ac:chgData name="Hettrich, Charlotte E" userId="S::chettrich3@gatech.edu::494a4d10-8cbe-4c64-860c-2bf88b502745" providerId="AD" clId="Web-{B720938E-7469-4DBF-87E6-319A7356989A}" dt="2021-12-08T04:09:53.972" v="104"/>
          <ac:spMkLst>
            <pc:docMk/>
            <pc:sldMk cId="109857222" sldId="256"/>
            <ac:spMk id="33" creationId="{D0CDF5D3-7220-42A0-9D37-ECF3BF283B37}"/>
          </ac:spMkLst>
        </pc:spChg>
        <pc:spChg chg="add del">
          <ac:chgData name="Hettrich, Charlotte E" userId="S::chettrich3@gatech.edu::494a4d10-8cbe-4c64-860c-2bf88b502745" providerId="AD" clId="Web-{B720938E-7469-4DBF-87E6-319A7356989A}" dt="2021-12-08T04:09:53.972" v="104"/>
          <ac:spMkLst>
            <pc:docMk/>
            <pc:sldMk cId="109857222" sldId="256"/>
            <ac:spMk id="34" creationId="{64BC717F-58B3-4A4E-BC3B-1B11323AD5C9}"/>
          </ac:spMkLst>
        </pc:spChg>
        <pc:spChg chg="add del">
          <ac:chgData name="Hettrich, Charlotte E" userId="S::chettrich3@gatech.edu::494a4d10-8cbe-4c64-860c-2bf88b502745" providerId="AD" clId="Web-{B720938E-7469-4DBF-87E6-319A7356989A}" dt="2021-12-08T04:09:53.972" v="104"/>
          <ac:spMkLst>
            <pc:docMk/>
            <pc:sldMk cId="109857222" sldId="256"/>
            <ac:spMk id="35" creationId="{1EE75710-64C5-4CA8-8A7C-82EE4125C90D}"/>
          </ac:spMkLst>
        </pc:spChg>
        <pc:spChg chg="add del">
          <ac:chgData name="Hettrich, Charlotte E" userId="S::chettrich3@gatech.edu::494a4d10-8cbe-4c64-860c-2bf88b502745" providerId="AD" clId="Web-{B720938E-7469-4DBF-87E6-319A7356989A}" dt="2021-12-08T04:09:53.972" v="104"/>
          <ac:spMkLst>
            <pc:docMk/>
            <pc:sldMk cId="109857222" sldId="256"/>
            <ac:spMk id="36" creationId="{435050B1-74E1-4A81-923D-0F5971A3BC01}"/>
          </ac:spMkLst>
        </pc:spChg>
        <pc:picChg chg="add del mod">
          <ac:chgData name="Hettrich, Charlotte E" userId="S::chettrich3@gatech.edu::494a4d10-8cbe-4c64-860c-2bf88b502745" providerId="AD" clId="Web-{B720938E-7469-4DBF-87E6-319A7356989A}" dt="2021-12-08T03:59:00.365" v="38"/>
          <ac:picMkLst>
            <pc:docMk/>
            <pc:sldMk cId="109857222" sldId="256"/>
            <ac:picMk id="4" creationId="{2C764641-3B15-42F8-87FC-522F7C9A2C98}"/>
          </ac:picMkLst>
        </pc:picChg>
        <pc:picChg chg="add del mod">
          <ac:chgData name="Hettrich, Charlotte E" userId="S::chettrich3@gatech.edu::494a4d10-8cbe-4c64-860c-2bf88b502745" providerId="AD" clId="Web-{B720938E-7469-4DBF-87E6-319A7356989A}" dt="2021-12-08T03:56:57.689" v="11"/>
          <ac:picMkLst>
            <pc:docMk/>
            <pc:sldMk cId="109857222" sldId="256"/>
            <ac:picMk id="5" creationId="{62517AEB-8724-4E63-B254-AA37BA69AB55}"/>
          </ac:picMkLst>
        </pc:picChg>
        <pc:picChg chg="add del mod">
          <ac:chgData name="Hettrich, Charlotte E" userId="S::chettrich3@gatech.edu::494a4d10-8cbe-4c64-860c-2bf88b502745" providerId="AD" clId="Web-{B720938E-7469-4DBF-87E6-319A7356989A}" dt="2021-12-08T03:58:48.099" v="34"/>
          <ac:picMkLst>
            <pc:docMk/>
            <pc:sldMk cId="109857222" sldId="256"/>
            <ac:picMk id="6" creationId="{6EB1C91D-3010-4288-A286-22D8490D77F5}"/>
          </ac:picMkLst>
        </pc:picChg>
        <pc:picChg chg="add del mod">
          <ac:chgData name="Hettrich, Charlotte E" userId="S::chettrich3@gatech.edu::494a4d10-8cbe-4c64-860c-2bf88b502745" providerId="AD" clId="Web-{B720938E-7469-4DBF-87E6-319A7356989A}" dt="2021-12-08T03:58:06.098" v="27"/>
          <ac:picMkLst>
            <pc:docMk/>
            <pc:sldMk cId="109857222" sldId="256"/>
            <ac:picMk id="7" creationId="{ED9B79DC-606A-45CC-9031-652B71B167FE}"/>
          </ac:picMkLst>
        </pc:picChg>
        <pc:picChg chg="add del mod">
          <ac:chgData name="Hettrich, Charlotte E" userId="S::chettrich3@gatech.edu::494a4d10-8cbe-4c64-860c-2bf88b502745" providerId="AD" clId="Web-{B720938E-7469-4DBF-87E6-319A7356989A}" dt="2021-12-08T03:57:47.955" v="21"/>
          <ac:picMkLst>
            <pc:docMk/>
            <pc:sldMk cId="109857222" sldId="256"/>
            <ac:picMk id="8" creationId="{5F157305-1264-422A-8B45-DE08714F1210}"/>
          </ac:picMkLst>
        </pc:picChg>
        <pc:picChg chg="add del mod">
          <ac:chgData name="Hettrich, Charlotte E" userId="S::chettrich3@gatech.edu::494a4d10-8cbe-4c64-860c-2bf88b502745" providerId="AD" clId="Web-{B720938E-7469-4DBF-87E6-319A7356989A}" dt="2021-12-08T04:00:02.679" v="45"/>
          <ac:picMkLst>
            <pc:docMk/>
            <pc:sldMk cId="109857222" sldId="256"/>
            <ac:picMk id="9" creationId="{70313E01-212F-4C33-8FCE-0361C98C3FF8}"/>
          </ac:picMkLst>
        </pc:picChg>
        <pc:picChg chg="add del mod">
          <ac:chgData name="Hettrich, Charlotte E" userId="S::chettrich3@gatech.edu::494a4d10-8cbe-4c64-860c-2bf88b502745" providerId="AD" clId="Web-{B720938E-7469-4DBF-87E6-319A7356989A}" dt="2021-12-08T04:01:23.821" v="55"/>
          <ac:picMkLst>
            <pc:docMk/>
            <pc:sldMk cId="109857222" sldId="256"/>
            <ac:picMk id="10" creationId="{A75F3562-60F0-4D56-A1A7-0F61FF409FEB}"/>
          </ac:picMkLst>
        </pc:picChg>
        <pc:picChg chg="add del mod ord">
          <ac:chgData name="Hettrich, Charlotte E" userId="S::chettrich3@gatech.edu::494a4d10-8cbe-4c64-860c-2bf88b502745" providerId="AD" clId="Web-{B720938E-7469-4DBF-87E6-319A7356989A}" dt="2021-12-08T04:10:00.050" v="112" actId="1076"/>
          <ac:picMkLst>
            <pc:docMk/>
            <pc:sldMk cId="109857222" sldId="256"/>
            <ac:picMk id="11" creationId="{5AA1BDA2-31E1-457E-AC36-8B5E32FE556E}"/>
          </ac:picMkLst>
        </pc:picChg>
        <pc:picChg chg="add del mod">
          <ac:chgData name="Hettrich, Charlotte E" userId="S::chettrich3@gatech.edu::494a4d10-8cbe-4c64-860c-2bf88b502745" providerId="AD" clId="Web-{B720938E-7469-4DBF-87E6-319A7356989A}" dt="2021-12-08T04:09:55.972" v="108"/>
          <ac:picMkLst>
            <pc:docMk/>
            <pc:sldMk cId="109857222" sldId="256"/>
            <ac:picMk id="12" creationId="{E724F67E-3739-492B-80EF-B64B260847F8}"/>
          </ac:picMkLst>
        </pc:picChg>
        <pc:cxnChg chg="add del">
          <ac:chgData name="Hettrich, Charlotte E" userId="S::chettrich3@gatech.edu::494a4d10-8cbe-4c64-860c-2bf88b502745" providerId="AD" clId="Web-{B720938E-7469-4DBF-87E6-319A7356989A}" dt="2021-12-08T04:04:55.685" v="89"/>
          <ac:cxnSpMkLst>
            <pc:docMk/>
            <pc:sldMk cId="109857222" sldId="256"/>
            <ac:cxnSpMk id="20" creationId="{C41BAEC7-F7B0-4224-8B18-8F74B7D87F0B}"/>
          </ac:cxnSpMkLst>
        </pc:cxnChg>
      </pc:sldChg>
      <pc:sldChg chg="addSp delSp modSp mod modClrScheme chgLayout">
        <pc:chgData name="Hettrich, Charlotte E" userId="S::chettrich3@gatech.edu::494a4d10-8cbe-4c64-860c-2bf88b502745" providerId="AD" clId="Web-{B720938E-7469-4DBF-87E6-319A7356989A}" dt="2021-12-08T04:09:53.972" v="104"/>
        <pc:sldMkLst>
          <pc:docMk/>
          <pc:sldMk cId="1858859840" sldId="259"/>
        </pc:sldMkLst>
        <pc:spChg chg="mod ord">
          <ac:chgData name="Hettrich, Charlotte E" userId="S::chettrich3@gatech.edu::494a4d10-8cbe-4c64-860c-2bf88b502745" providerId="AD" clId="Web-{B720938E-7469-4DBF-87E6-319A7356989A}" dt="2021-12-08T04:09:53.972" v="104"/>
          <ac:spMkLst>
            <pc:docMk/>
            <pc:sldMk cId="1858859840" sldId="259"/>
            <ac:spMk id="2" creationId="{DA0B2FEF-65D3-3044-8682-F7DFD8D463FC}"/>
          </ac:spMkLst>
        </pc:spChg>
        <pc:spChg chg="mod ord">
          <ac:chgData name="Hettrich, Charlotte E" userId="S::chettrich3@gatech.edu::494a4d10-8cbe-4c64-860c-2bf88b502745" providerId="AD" clId="Web-{B720938E-7469-4DBF-87E6-319A7356989A}" dt="2021-12-08T03:57:35.080" v="18"/>
          <ac:spMkLst>
            <pc:docMk/>
            <pc:sldMk cId="1858859840" sldId="259"/>
            <ac:spMk id="3" creationId="{E3BF8DA1-0228-014C-80B6-014C9493E37E}"/>
          </ac:spMkLst>
        </pc:spChg>
        <pc:picChg chg="add del mod">
          <ac:chgData name="Hettrich, Charlotte E" userId="S::chettrich3@gatech.edu::494a4d10-8cbe-4c64-860c-2bf88b502745" providerId="AD" clId="Web-{B720938E-7469-4DBF-87E6-319A7356989A}" dt="2021-12-08T04:04:53.591" v="86"/>
          <ac:picMkLst>
            <pc:docMk/>
            <pc:sldMk cId="1858859840" sldId="259"/>
            <ac:picMk id="4" creationId="{7D477297-963A-409F-9F05-E334B3ABB23B}"/>
          </ac:picMkLst>
        </pc:picChg>
        <pc:picChg chg="add del mod">
          <ac:chgData name="Hettrich, Charlotte E" userId="S::chettrich3@gatech.edu::494a4d10-8cbe-4c64-860c-2bf88b502745" providerId="AD" clId="Web-{B720938E-7469-4DBF-87E6-319A7356989A}" dt="2021-12-08T04:04:55.107" v="88"/>
          <ac:picMkLst>
            <pc:docMk/>
            <pc:sldMk cId="1858859840" sldId="259"/>
            <ac:picMk id="5" creationId="{23EDE71E-3C48-426B-998D-0E9524BE77DF}"/>
          </ac:picMkLst>
        </pc:picChg>
        <pc:picChg chg="add del mod">
          <ac:chgData name="Hettrich, Charlotte E" userId="S::chettrich3@gatech.edu::494a4d10-8cbe-4c64-860c-2bf88b502745" providerId="AD" clId="Web-{B720938E-7469-4DBF-87E6-319A7356989A}" dt="2021-12-08T04:04:54.435" v="87"/>
          <ac:picMkLst>
            <pc:docMk/>
            <pc:sldMk cId="1858859840" sldId="259"/>
            <ac:picMk id="6" creationId="{493954A0-7291-455E-A8E4-1EF8B8CED7D8}"/>
          </ac:picMkLst>
        </pc:picChg>
        <pc:picChg chg="add del mod">
          <ac:chgData name="Hettrich, Charlotte E" userId="S::chettrich3@gatech.edu::494a4d10-8cbe-4c64-860c-2bf88b502745" providerId="AD" clId="Web-{B720938E-7469-4DBF-87E6-319A7356989A}" dt="2021-12-08T04:04:52.716" v="85"/>
          <ac:picMkLst>
            <pc:docMk/>
            <pc:sldMk cId="1858859840" sldId="259"/>
            <ac:picMk id="7" creationId="{8EF22C17-981A-40A1-AC24-5BCABC2032A8}"/>
          </ac:picMkLst>
        </pc:picChg>
        <pc:picChg chg="add del mod">
          <ac:chgData name="Hettrich, Charlotte E" userId="S::chettrich3@gatech.edu::494a4d10-8cbe-4c64-860c-2bf88b502745" providerId="AD" clId="Web-{B720938E-7469-4DBF-87E6-319A7356989A}" dt="2021-12-08T03:59:11.428" v="42"/>
          <ac:picMkLst>
            <pc:docMk/>
            <pc:sldMk cId="1858859840" sldId="259"/>
            <ac:picMk id="8" creationId="{968E4EED-2C42-465F-9289-A498C8DDB0B3}"/>
          </ac:picMkLst>
        </pc:picChg>
        <pc:picChg chg="add del mod">
          <ac:chgData name="Hettrich, Charlotte E" userId="S::chettrich3@gatech.edu::494a4d10-8cbe-4c64-860c-2bf88b502745" providerId="AD" clId="Web-{B720938E-7469-4DBF-87E6-319A7356989A}" dt="2021-12-08T04:00:23.070" v="50"/>
          <ac:picMkLst>
            <pc:docMk/>
            <pc:sldMk cId="1858859840" sldId="259"/>
            <ac:picMk id="9" creationId="{C0167EB8-EA44-467C-A682-7C3B2255F71C}"/>
          </ac:picMkLst>
        </pc:picChg>
        <pc:picChg chg="add del mod">
          <ac:chgData name="Hettrich, Charlotte E" userId="S::chettrich3@gatech.edu::494a4d10-8cbe-4c64-860c-2bf88b502745" providerId="AD" clId="Web-{B720938E-7469-4DBF-87E6-319A7356989A}" dt="2021-12-08T04:04:51.622" v="84"/>
          <ac:picMkLst>
            <pc:docMk/>
            <pc:sldMk cId="1858859840" sldId="259"/>
            <ac:picMk id="10" creationId="{03D16C09-D163-4404-B5E0-A5C3824BC585}"/>
          </ac:picMkLst>
        </pc:picChg>
      </pc:sldChg>
      <pc:sldChg chg="modSp mod modClrScheme chgLayout">
        <pc:chgData name="Hettrich, Charlotte E" userId="S::chettrich3@gatech.edu::494a4d10-8cbe-4c64-860c-2bf88b502745" providerId="AD" clId="Web-{B720938E-7469-4DBF-87E6-319A7356989A}" dt="2021-12-08T04:09:53.972" v="104"/>
        <pc:sldMkLst>
          <pc:docMk/>
          <pc:sldMk cId="2422616958" sldId="261"/>
        </pc:sldMkLst>
        <pc:spChg chg="mod ord">
          <ac:chgData name="Hettrich, Charlotte E" userId="S::chettrich3@gatech.edu::494a4d10-8cbe-4c64-860c-2bf88b502745" providerId="AD" clId="Web-{B720938E-7469-4DBF-87E6-319A7356989A}" dt="2021-12-08T04:09:53.972" v="104"/>
          <ac:spMkLst>
            <pc:docMk/>
            <pc:sldMk cId="2422616958" sldId="261"/>
            <ac:spMk id="2" creationId="{304A11F7-3DF4-C141-A2B3-F87C0D3B7703}"/>
          </ac:spMkLst>
        </pc:spChg>
        <pc:picChg chg="mod ord">
          <ac:chgData name="Hettrich, Charlotte E" userId="S::chettrich3@gatech.edu::494a4d10-8cbe-4c64-860c-2bf88b502745" providerId="AD" clId="Web-{B720938E-7469-4DBF-87E6-319A7356989A}" dt="2021-12-08T04:09:53.972" v="104"/>
          <ac:picMkLst>
            <pc:docMk/>
            <pc:sldMk cId="2422616958" sldId="261"/>
            <ac:picMk id="14" creationId="{602F6F09-AA62-3F49-AA59-F42708933424}"/>
          </ac:picMkLst>
        </pc:picChg>
      </pc:sldChg>
      <pc:sldChg chg="modSp mod modClrScheme chgLayout">
        <pc:chgData name="Hettrich, Charlotte E" userId="S::chettrich3@gatech.edu::494a4d10-8cbe-4c64-860c-2bf88b502745" providerId="AD" clId="Web-{B720938E-7469-4DBF-87E6-319A7356989A}" dt="2021-12-08T04:09:53.972" v="104"/>
        <pc:sldMkLst>
          <pc:docMk/>
          <pc:sldMk cId="4105560959" sldId="262"/>
        </pc:sldMkLst>
        <pc:spChg chg="mod ord">
          <ac:chgData name="Hettrich, Charlotte E" userId="S::chettrich3@gatech.edu::494a4d10-8cbe-4c64-860c-2bf88b502745" providerId="AD" clId="Web-{B720938E-7469-4DBF-87E6-319A7356989A}" dt="2021-12-08T04:09:53.972" v="104"/>
          <ac:spMkLst>
            <pc:docMk/>
            <pc:sldMk cId="4105560959" sldId="262"/>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4105560959" sldId="262"/>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663819021" sldId="263"/>
        </pc:sldMkLst>
        <pc:spChg chg="mod ord">
          <ac:chgData name="Hettrich, Charlotte E" userId="S::chettrich3@gatech.edu::494a4d10-8cbe-4c64-860c-2bf88b502745" providerId="AD" clId="Web-{B720938E-7469-4DBF-87E6-319A7356989A}" dt="2021-12-08T04:09:53.972" v="104"/>
          <ac:spMkLst>
            <pc:docMk/>
            <pc:sldMk cId="663819021" sldId="263"/>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663819021" sldId="263"/>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308678384" sldId="264"/>
        </pc:sldMkLst>
        <pc:spChg chg="mod ord">
          <ac:chgData name="Hettrich, Charlotte E" userId="S::chettrich3@gatech.edu::494a4d10-8cbe-4c64-860c-2bf88b502745" providerId="AD" clId="Web-{B720938E-7469-4DBF-87E6-319A7356989A}" dt="2021-12-08T04:09:53.972" v="104"/>
          <ac:spMkLst>
            <pc:docMk/>
            <pc:sldMk cId="308678384" sldId="264"/>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308678384" sldId="264"/>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3806935285" sldId="265"/>
        </pc:sldMkLst>
        <pc:spChg chg="mod ord">
          <ac:chgData name="Hettrich, Charlotte E" userId="S::chettrich3@gatech.edu::494a4d10-8cbe-4c64-860c-2bf88b502745" providerId="AD" clId="Web-{B720938E-7469-4DBF-87E6-319A7356989A}" dt="2021-12-08T04:09:53.972" v="104"/>
          <ac:spMkLst>
            <pc:docMk/>
            <pc:sldMk cId="3806935285" sldId="265"/>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3806935285" sldId="265"/>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4124594840" sldId="266"/>
        </pc:sldMkLst>
        <pc:spChg chg="mod ord">
          <ac:chgData name="Hettrich, Charlotte E" userId="S::chettrich3@gatech.edu::494a4d10-8cbe-4c64-860c-2bf88b502745" providerId="AD" clId="Web-{B720938E-7469-4DBF-87E6-319A7356989A}" dt="2021-12-08T04:09:53.972" v="104"/>
          <ac:spMkLst>
            <pc:docMk/>
            <pc:sldMk cId="4124594840" sldId="266"/>
            <ac:spMk id="2" creationId="{304A11F7-3DF4-C141-A2B3-F87C0D3B7703}"/>
          </ac:spMkLst>
        </pc:spChg>
        <pc:picChg chg="mod ord">
          <ac:chgData name="Hettrich, Charlotte E" userId="S::chettrich3@gatech.edu::494a4d10-8cbe-4c64-860c-2bf88b502745" providerId="AD" clId="Web-{B720938E-7469-4DBF-87E6-319A7356989A}" dt="2021-12-08T04:09:53.972" v="104"/>
          <ac:picMkLst>
            <pc:docMk/>
            <pc:sldMk cId="4124594840" sldId="266"/>
            <ac:picMk id="14" creationId="{3C49BD69-683F-8940-89C4-65C61B3D0455}"/>
          </ac:picMkLst>
        </pc:picChg>
      </pc:sldChg>
      <pc:sldChg chg="modSp mod modClrScheme chgLayout">
        <pc:chgData name="Hettrich, Charlotte E" userId="S::chettrich3@gatech.edu::494a4d10-8cbe-4c64-860c-2bf88b502745" providerId="AD" clId="Web-{B720938E-7469-4DBF-87E6-319A7356989A}" dt="2021-12-08T04:09:53.972" v="104"/>
        <pc:sldMkLst>
          <pc:docMk/>
          <pc:sldMk cId="1587454083" sldId="267"/>
        </pc:sldMkLst>
        <pc:spChg chg="mod ord">
          <ac:chgData name="Hettrich, Charlotte E" userId="S::chettrich3@gatech.edu::494a4d10-8cbe-4c64-860c-2bf88b502745" providerId="AD" clId="Web-{B720938E-7469-4DBF-87E6-319A7356989A}" dt="2021-12-08T04:09:53.972" v="104"/>
          <ac:spMkLst>
            <pc:docMk/>
            <pc:sldMk cId="1587454083" sldId="267"/>
            <ac:spMk id="2" creationId="{9FA91DDC-1A4B-3D41-9BA5-59C777B8C3E0}"/>
          </ac:spMkLst>
        </pc:spChg>
        <pc:spChg chg="mod ord">
          <ac:chgData name="Hettrich, Charlotte E" userId="S::chettrich3@gatech.edu::494a4d10-8cbe-4c64-860c-2bf88b502745" providerId="AD" clId="Web-{B720938E-7469-4DBF-87E6-319A7356989A}" dt="2021-12-08T04:09:53.972" v="104"/>
          <ac:spMkLst>
            <pc:docMk/>
            <pc:sldMk cId="1587454083" sldId="267"/>
            <ac:spMk id="3" creationId="{C2E3A050-6F3B-984B-98F8-8A12A6449D9A}"/>
          </ac:spMkLst>
        </pc:spChg>
      </pc:sldChg>
      <pc:sldChg chg="modSp mod modClrScheme chgLayout">
        <pc:chgData name="Hettrich, Charlotte E" userId="S::chettrich3@gatech.edu::494a4d10-8cbe-4c64-860c-2bf88b502745" providerId="AD" clId="Web-{B720938E-7469-4DBF-87E6-319A7356989A}" dt="2021-12-08T04:09:53.972" v="104"/>
        <pc:sldMkLst>
          <pc:docMk/>
          <pc:sldMk cId="2374518767" sldId="268"/>
        </pc:sldMkLst>
        <pc:spChg chg="mod ord">
          <ac:chgData name="Hettrich, Charlotte E" userId="S::chettrich3@gatech.edu::494a4d10-8cbe-4c64-860c-2bf88b502745" providerId="AD" clId="Web-{B720938E-7469-4DBF-87E6-319A7356989A}" dt="2021-12-08T04:09:53.972" v="104"/>
          <ac:spMkLst>
            <pc:docMk/>
            <pc:sldMk cId="2374518767" sldId="268"/>
            <ac:spMk id="2" creationId="{9FA91DDC-1A4B-3D41-9BA5-59C777B8C3E0}"/>
          </ac:spMkLst>
        </pc:spChg>
        <pc:spChg chg="mod ord">
          <ac:chgData name="Hettrich, Charlotte E" userId="S::chettrich3@gatech.edu::494a4d10-8cbe-4c64-860c-2bf88b502745" providerId="AD" clId="Web-{B720938E-7469-4DBF-87E6-319A7356989A}" dt="2021-12-08T04:09:53.972" v="104"/>
          <ac:spMkLst>
            <pc:docMk/>
            <pc:sldMk cId="2374518767" sldId="268"/>
            <ac:spMk id="3" creationId="{C2E3A050-6F3B-984B-98F8-8A12A6449D9A}"/>
          </ac:spMkLst>
        </pc:spChg>
      </pc:sldChg>
      <pc:sldChg chg="modSp mod modClrScheme chgLayout">
        <pc:chgData name="Hettrich, Charlotte E" userId="S::chettrich3@gatech.edu::494a4d10-8cbe-4c64-860c-2bf88b502745" providerId="AD" clId="Web-{B720938E-7469-4DBF-87E6-319A7356989A}" dt="2021-12-08T04:09:53.972" v="104"/>
        <pc:sldMkLst>
          <pc:docMk/>
          <pc:sldMk cId="2671057853" sldId="269"/>
        </pc:sldMkLst>
        <pc:spChg chg="mod ord">
          <ac:chgData name="Hettrich, Charlotte E" userId="S::chettrich3@gatech.edu::494a4d10-8cbe-4c64-860c-2bf88b502745" providerId="AD" clId="Web-{B720938E-7469-4DBF-87E6-319A7356989A}" dt="2021-12-08T04:09:53.972" v="104"/>
          <ac:spMkLst>
            <pc:docMk/>
            <pc:sldMk cId="2671057853" sldId="269"/>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2671057853" sldId="269"/>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3339362654" sldId="270"/>
        </pc:sldMkLst>
        <pc:spChg chg="mod ord">
          <ac:chgData name="Hettrich, Charlotte E" userId="S::chettrich3@gatech.edu::494a4d10-8cbe-4c64-860c-2bf88b502745" providerId="AD" clId="Web-{B720938E-7469-4DBF-87E6-319A7356989A}" dt="2021-12-08T04:09:53.972" v="104"/>
          <ac:spMkLst>
            <pc:docMk/>
            <pc:sldMk cId="3339362654" sldId="270"/>
            <ac:spMk id="2" creationId="{304A11F7-3DF4-C141-A2B3-F87C0D3B7703}"/>
          </ac:spMkLst>
        </pc:spChg>
        <pc:spChg chg="mod ord">
          <ac:chgData name="Hettrich, Charlotte E" userId="S::chettrich3@gatech.edu::494a4d10-8cbe-4c64-860c-2bf88b502745" providerId="AD" clId="Web-{B720938E-7469-4DBF-87E6-319A7356989A}" dt="2021-12-08T04:09:53.972" v="104"/>
          <ac:spMkLst>
            <pc:docMk/>
            <pc:sldMk cId="3339362654" sldId="270"/>
            <ac:spMk id="3" creationId="{C29005C1-C348-4E4D-B551-B542A7BB3BE4}"/>
          </ac:spMkLst>
        </pc:spChg>
      </pc:sldChg>
      <pc:sldChg chg="modSp mod modClrScheme chgLayout">
        <pc:chgData name="Hettrich, Charlotte E" userId="S::chettrich3@gatech.edu::494a4d10-8cbe-4c64-860c-2bf88b502745" providerId="AD" clId="Web-{B720938E-7469-4DBF-87E6-319A7356989A}" dt="2021-12-08T04:09:53.972" v="104"/>
        <pc:sldMkLst>
          <pc:docMk/>
          <pc:sldMk cId="3907203918" sldId="271"/>
        </pc:sldMkLst>
        <pc:spChg chg="mod ord">
          <ac:chgData name="Hettrich, Charlotte E" userId="S::chettrich3@gatech.edu::494a4d10-8cbe-4c64-860c-2bf88b502745" providerId="AD" clId="Web-{B720938E-7469-4DBF-87E6-319A7356989A}" dt="2021-12-08T04:09:53.972" v="104"/>
          <ac:spMkLst>
            <pc:docMk/>
            <pc:sldMk cId="3907203918" sldId="271"/>
            <ac:spMk id="2" creationId="{9FA91DDC-1A4B-3D41-9BA5-59C777B8C3E0}"/>
          </ac:spMkLst>
        </pc:spChg>
        <pc:spChg chg="mod ord">
          <ac:chgData name="Hettrich, Charlotte E" userId="S::chettrich3@gatech.edu::494a4d10-8cbe-4c64-860c-2bf88b502745" providerId="AD" clId="Web-{B720938E-7469-4DBF-87E6-319A7356989A}" dt="2021-12-08T04:09:53.972" v="104"/>
          <ac:spMkLst>
            <pc:docMk/>
            <pc:sldMk cId="3907203918" sldId="271"/>
            <ac:spMk id="3" creationId="{C2E3A050-6F3B-984B-98F8-8A12A6449D9A}"/>
          </ac:spMkLst>
        </pc:spChg>
      </pc:sldChg>
      <pc:sldChg chg="new del">
        <pc:chgData name="Hettrich, Charlotte E" userId="S::chettrich3@gatech.edu::494a4d10-8cbe-4c64-860c-2bf88b502745" providerId="AD" clId="Web-{B720938E-7469-4DBF-87E6-319A7356989A}" dt="2021-12-08T04:04:49.122" v="81"/>
        <pc:sldMkLst>
          <pc:docMk/>
          <pc:sldMk cId="4192412738" sldId="272"/>
        </pc:sldMkLst>
      </pc:sldChg>
      <pc:sldMasterChg chg="add del addSldLayout delSldLayout">
        <pc:chgData name="Hettrich, Charlotte E" userId="S::chettrich3@gatech.edu::494a4d10-8cbe-4c64-860c-2bf88b502745" providerId="AD" clId="Web-{B720938E-7469-4DBF-87E6-319A7356989A}" dt="2021-12-08T04:09:53.972" v="104"/>
        <pc:sldMasterMkLst>
          <pc:docMk/>
          <pc:sldMasterMk cId="2460954070" sldId="2147483660"/>
        </pc:sldMasterMkLst>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2385387890" sldId="2147483661"/>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949138452" sldId="2147483662"/>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2591524520" sldId="2147483663"/>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1203092039" sldId="2147483664"/>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3733172339" sldId="2147483665"/>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3210312558" sldId="2147483666"/>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3146388984" sldId="2147483667"/>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3171841454" sldId="2147483668"/>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1718958274" sldId="2147483669"/>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2202905451" sldId="2147483670"/>
          </pc:sldLayoutMkLst>
        </pc:sldLayoutChg>
        <pc:sldLayoutChg chg="add del">
          <pc:chgData name="Hettrich, Charlotte E" userId="S::chettrich3@gatech.edu::494a4d10-8cbe-4c64-860c-2bf88b502745" providerId="AD" clId="Web-{B720938E-7469-4DBF-87E6-319A7356989A}" dt="2021-12-08T04:09:53.972" v="104"/>
          <pc:sldLayoutMkLst>
            <pc:docMk/>
            <pc:sldMasterMk cId="2460954070" sldId="2147483660"/>
            <pc:sldLayoutMk cId="3479445657" sldId="2147483671"/>
          </pc:sldLayoutMkLst>
        </pc:sldLayoutChg>
      </pc:sldMasterChg>
      <pc:sldMasterChg chg="add del addSldLayout delSldLayout modSldLayout">
        <pc:chgData name="Hettrich, Charlotte E" userId="S::chettrich3@gatech.edu::494a4d10-8cbe-4c64-860c-2bf88b502745" providerId="AD" clId="Web-{B720938E-7469-4DBF-87E6-319A7356989A}" dt="2021-12-08T04:03:31.808" v="78"/>
        <pc:sldMasterMkLst>
          <pc:docMk/>
          <pc:sldMasterMk cId="2991709320" sldId="2147483672"/>
        </pc:sldMasterMkLst>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4225589685" sldId="2147483673"/>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2423693334" sldId="2147483674"/>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191741013" sldId="2147483675"/>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1416588467" sldId="2147483676"/>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1742854375" sldId="2147483677"/>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1096148213" sldId="2147483678"/>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3364396981" sldId="2147483679"/>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2895699549" sldId="2147483680"/>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2430859351" sldId="2147483681"/>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2919990810" sldId="2147483682"/>
          </pc:sldLayoutMkLst>
        </pc:sldLayoutChg>
        <pc:sldLayoutChg chg="add del mod replId">
          <pc:chgData name="Hettrich, Charlotte E" userId="S::chettrich3@gatech.edu::494a4d10-8cbe-4c64-860c-2bf88b502745" providerId="AD" clId="Web-{B720938E-7469-4DBF-87E6-319A7356989A}" dt="2021-12-08T04:03:31.808" v="78"/>
          <pc:sldLayoutMkLst>
            <pc:docMk/>
            <pc:sldMasterMk cId="2991709320" sldId="2147483672"/>
            <pc:sldLayoutMk cId="2172908756" sldId="2147483683"/>
          </pc:sldLayoutMkLst>
        </pc:sldLayoutChg>
      </pc:sldMasterChg>
      <pc:sldMasterChg chg="add del addSldLayout delSldLayout modSldLayout">
        <pc:chgData name="Hettrich, Charlotte E" userId="S::chettrich3@gatech.edu::494a4d10-8cbe-4c64-860c-2bf88b502745" providerId="AD" clId="Web-{B720938E-7469-4DBF-87E6-319A7356989A}" dt="2021-12-08T04:09:53.972" v="104"/>
        <pc:sldMasterMkLst>
          <pc:docMk/>
          <pc:sldMasterMk cId="3477252145" sldId="2147483672"/>
        </pc:sldMasterMkLst>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3168118143" sldId="2147483673"/>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3761856216" sldId="2147483674"/>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354381842" sldId="2147483675"/>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2022328090" sldId="2147483676"/>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740607555" sldId="2147483677"/>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2100967689" sldId="2147483678"/>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4154952149" sldId="2147483679"/>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365970429" sldId="2147483680"/>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578123347" sldId="2147483681"/>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4294909150" sldId="2147483682"/>
          </pc:sldLayoutMkLst>
        </pc:sldLayoutChg>
        <pc:sldLayoutChg chg="add del mod replId">
          <pc:chgData name="Hettrich, Charlotte E" userId="S::chettrich3@gatech.edu::494a4d10-8cbe-4c64-860c-2bf88b502745" providerId="AD" clId="Web-{B720938E-7469-4DBF-87E6-319A7356989A}" dt="2021-12-08T04:09:53.972" v="104"/>
          <pc:sldLayoutMkLst>
            <pc:docMk/>
            <pc:sldMasterMk cId="3477252145" sldId="2147483672"/>
            <pc:sldLayoutMk cId="401782043" sldId="2147483683"/>
          </pc:sldLayoutMkLst>
        </pc:sldLayoutChg>
      </pc:sldMasterChg>
    </pc:docChg>
  </pc:docChgLst>
  <pc:docChgLst>
    <pc:chgData name="Hettrich, Charlotte E" userId="494a4d10-8cbe-4c64-860c-2bf88b502745" providerId="ADAL" clId="{5131B4CE-B62A-4EF4-AD86-7E063141A658}"/>
    <pc:docChg chg="undo custSel modSld">
      <pc:chgData name="Hettrich, Charlotte E" userId="494a4d10-8cbe-4c64-860c-2bf88b502745" providerId="ADAL" clId="{5131B4CE-B62A-4EF4-AD86-7E063141A658}" dt="2021-12-08T04:14:02.049" v="59" actId="26606"/>
      <pc:docMkLst>
        <pc:docMk/>
      </pc:docMkLst>
      <pc:sldChg chg="addSp delSp modSp mod setBg setClrOvrMap">
        <pc:chgData name="Hettrich, Charlotte E" userId="494a4d10-8cbe-4c64-860c-2bf88b502745" providerId="ADAL" clId="{5131B4CE-B62A-4EF4-AD86-7E063141A658}" dt="2021-12-08T04:10:56.912" v="14" actId="26606"/>
        <pc:sldMkLst>
          <pc:docMk/>
          <pc:sldMk cId="109857222" sldId="256"/>
        </pc:sldMkLst>
        <pc:spChg chg="mod">
          <ac:chgData name="Hettrich, Charlotte E" userId="494a4d10-8cbe-4c64-860c-2bf88b502745" providerId="ADAL" clId="{5131B4CE-B62A-4EF4-AD86-7E063141A658}" dt="2021-12-08T04:10:56.912" v="14" actId="26606"/>
          <ac:spMkLst>
            <pc:docMk/>
            <pc:sldMk cId="109857222" sldId="256"/>
            <ac:spMk id="2" creationId="{00000000-0000-0000-0000-000000000000}"/>
          </ac:spMkLst>
        </pc:spChg>
        <pc:spChg chg="mod">
          <ac:chgData name="Hettrich, Charlotte E" userId="494a4d10-8cbe-4c64-860c-2bf88b502745" providerId="ADAL" clId="{5131B4CE-B62A-4EF4-AD86-7E063141A658}" dt="2021-12-08T04:10:56.912" v="14" actId="26606"/>
          <ac:spMkLst>
            <pc:docMk/>
            <pc:sldMk cId="109857222" sldId="256"/>
            <ac:spMk id="3" creationId="{00000000-0000-0000-0000-000000000000}"/>
          </ac:spMkLst>
        </pc:spChg>
        <pc:spChg chg="add del">
          <ac:chgData name="Hettrich, Charlotte E" userId="494a4d10-8cbe-4c64-860c-2bf88b502745" providerId="ADAL" clId="{5131B4CE-B62A-4EF4-AD86-7E063141A658}" dt="2021-12-08T04:10:43.438" v="1" actId="26606"/>
          <ac:spMkLst>
            <pc:docMk/>
            <pc:sldMk cId="109857222" sldId="256"/>
            <ac:spMk id="24" creationId="{0671A8AE-40A1-4631-A6B8-581AFF065482}"/>
          </ac:spMkLst>
        </pc:spChg>
        <pc:spChg chg="add del">
          <ac:chgData name="Hettrich, Charlotte E" userId="494a4d10-8cbe-4c64-860c-2bf88b502745" providerId="ADAL" clId="{5131B4CE-B62A-4EF4-AD86-7E063141A658}" dt="2021-12-08T04:10:43.438" v="1" actId="26606"/>
          <ac:spMkLst>
            <pc:docMk/>
            <pc:sldMk cId="109857222" sldId="256"/>
            <ac:spMk id="29" creationId="{AB58EF07-17C2-48CF-ABB0-EEF1F17CB8F0}"/>
          </ac:spMkLst>
        </pc:spChg>
        <pc:spChg chg="add del">
          <ac:chgData name="Hettrich, Charlotte E" userId="494a4d10-8cbe-4c64-860c-2bf88b502745" providerId="ADAL" clId="{5131B4CE-B62A-4EF4-AD86-7E063141A658}" dt="2021-12-08T04:10:43.438" v="1" actId="26606"/>
          <ac:spMkLst>
            <pc:docMk/>
            <pc:sldMk cId="109857222" sldId="256"/>
            <ac:spMk id="32" creationId="{AF2F604E-43BE-4DC3-B983-E071523364F8}"/>
          </ac:spMkLst>
        </pc:spChg>
        <pc:spChg chg="add del">
          <ac:chgData name="Hettrich, Charlotte E" userId="494a4d10-8cbe-4c64-860c-2bf88b502745" providerId="ADAL" clId="{5131B4CE-B62A-4EF4-AD86-7E063141A658}" dt="2021-12-08T04:10:43.438" v="1" actId="26606"/>
          <ac:spMkLst>
            <pc:docMk/>
            <pc:sldMk cId="109857222" sldId="256"/>
            <ac:spMk id="37" creationId="{08C9B587-E65E-4B52-B37C-ABEBB6E87928}"/>
          </ac:spMkLst>
        </pc:spChg>
        <pc:spChg chg="add del">
          <ac:chgData name="Hettrich, Charlotte E" userId="494a4d10-8cbe-4c64-860c-2bf88b502745" providerId="ADAL" clId="{5131B4CE-B62A-4EF4-AD86-7E063141A658}" dt="2021-12-08T04:10:44.997" v="3" actId="26606"/>
          <ac:spMkLst>
            <pc:docMk/>
            <pc:sldMk cId="109857222" sldId="256"/>
            <ac:spMk id="39" creationId="{23D09407-53BC-485E-B4CE-BC5E4FC4B25B}"/>
          </ac:spMkLst>
        </pc:spChg>
        <pc:spChg chg="add del">
          <ac:chgData name="Hettrich, Charlotte E" userId="494a4d10-8cbe-4c64-860c-2bf88b502745" providerId="ADAL" clId="{5131B4CE-B62A-4EF4-AD86-7E063141A658}" dt="2021-12-08T04:10:44.997" v="3" actId="26606"/>
          <ac:spMkLst>
            <pc:docMk/>
            <pc:sldMk cId="109857222" sldId="256"/>
            <ac:spMk id="40" creationId="{921DB988-49FC-4608-B0A2-E2F3A4019041}"/>
          </ac:spMkLst>
        </pc:spChg>
        <pc:spChg chg="add del">
          <ac:chgData name="Hettrich, Charlotte E" userId="494a4d10-8cbe-4c64-860c-2bf88b502745" providerId="ADAL" clId="{5131B4CE-B62A-4EF4-AD86-7E063141A658}" dt="2021-12-08T04:10:47.675" v="5" actId="26606"/>
          <ac:spMkLst>
            <pc:docMk/>
            <pc:sldMk cId="109857222" sldId="256"/>
            <ac:spMk id="52" creationId="{71B2258F-86CA-4D4D-8270-BC05FCDEBFB3}"/>
          </ac:spMkLst>
        </pc:spChg>
        <pc:spChg chg="add del">
          <ac:chgData name="Hettrich, Charlotte E" userId="494a4d10-8cbe-4c64-860c-2bf88b502745" providerId="ADAL" clId="{5131B4CE-B62A-4EF4-AD86-7E063141A658}" dt="2021-12-08T04:10:49.318" v="7" actId="26606"/>
          <ac:spMkLst>
            <pc:docMk/>
            <pc:sldMk cId="109857222" sldId="256"/>
            <ac:spMk id="54" creationId="{C1DD1A8A-57D5-4A81-AD04-532B043C5611}"/>
          </ac:spMkLst>
        </pc:spChg>
        <pc:spChg chg="add del">
          <ac:chgData name="Hettrich, Charlotte E" userId="494a4d10-8cbe-4c64-860c-2bf88b502745" providerId="ADAL" clId="{5131B4CE-B62A-4EF4-AD86-7E063141A658}" dt="2021-12-08T04:10:49.318" v="7" actId="26606"/>
          <ac:spMkLst>
            <pc:docMk/>
            <pc:sldMk cId="109857222" sldId="256"/>
            <ac:spMk id="55" creationId="{007891EC-4501-44ED-A8C8-B11B6DB767AB}"/>
          </ac:spMkLst>
        </pc:spChg>
        <pc:spChg chg="add del">
          <ac:chgData name="Hettrich, Charlotte E" userId="494a4d10-8cbe-4c64-860c-2bf88b502745" providerId="ADAL" clId="{5131B4CE-B62A-4EF4-AD86-7E063141A658}" dt="2021-12-08T04:10:51.400" v="9" actId="26606"/>
          <ac:spMkLst>
            <pc:docMk/>
            <pc:sldMk cId="109857222" sldId="256"/>
            <ac:spMk id="57" creationId="{23D09407-53BC-485E-B4CE-BC5E4FC4B25B}"/>
          </ac:spMkLst>
        </pc:spChg>
        <pc:spChg chg="add del">
          <ac:chgData name="Hettrich, Charlotte E" userId="494a4d10-8cbe-4c64-860c-2bf88b502745" providerId="ADAL" clId="{5131B4CE-B62A-4EF4-AD86-7E063141A658}" dt="2021-12-08T04:10:51.400" v="9" actId="26606"/>
          <ac:spMkLst>
            <pc:docMk/>
            <pc:sldMk cId="109857222" sldId="256"/>
            <ac:spMk id="58" creationId="{921DB988-49FC-4608-B0A2-E2F3A4019041}"/>
          </ac:spMkLst>
        </pc:spChg>
        <pc:spChg chg="add del">
          <ac:chgData name="Hettrich, Charlotte E" userId="494a4d10-8cbe-4c64-860c-2bf88b502745" providerId="ADAL" clId="{5131B4CE-B62A-4EF4-AD86-7E063141A658}" dt="2021-12-08T04:10:54.524" v="11" actId="26606"/>
          <ac:spMkLst>
            <pc:docMk/>
            <pc:sldMk cId="109857222" sldId="256"/>
            <ac:spMk id="70" creationId="{6F40FBDA-CEB1-40F0-9AB9-BD9C402D70FE}"/>
          </ac:spMkLst>
        </pc:spChg>
        <pc:spChg chg="add del">
          <ac:chgData name="Hettrich, Charlotte E" userId="494a4d10-8cbe-4c64-860c-2bf88b502745" providerId="ADAL" clId="{5131B4CE-B62A-4EF4-AD86-7E063141A658}" dt="2021-12-08T04:10:54.524" v="11" actId="26606"/>
          <ac:spMkLst>
            <pc:docMk/>
            <pc:sldMk cId="109857222" sldId="256"/>
            <ac:spMk id="71" creationId="{0344D4FE-ABEF-4230-9E4E-AD5782FC78AC}"/>
          </ac:spMkLst>
        </pc:spChg>
        <pc:spChg chg="add del">
          <ac:chgData name="Hettrich, Charlotte E" userId="494a4d10-8cbe-4c64-860c-2bf88b502745" providerId="ADAL" clId="{5131B4CE-B62A-4EF4-AD86-7E063141A658}" dt="2021-12-08T04:10:54.524" v="11" actId="26606"/>
          <ac:spMkLst>
            <pc:docMk/>
            <pc:sldMk cId="109857222" sldId="256"/>
            <ac:spMk id="72" creationId="{9325F979-D3F9-4926-81B7-7ACCB31A501B}"/>
          </ac:spMkLst>
        </pc:spChg>
        <pc:spChg chg="add del">
          <ac:chgData name="Hettrich, Charlotte E" userId="494a4d10-8cbe-4c64-860c-2bf88b502745" providerId="ADAL" clId="{5131B4CE-B62A-4EF4-AD86-7E063141A658}" dt="2021-12-08T04:10:56.899" v="13" actId="26606"/>
          <ac:spMkLst>
            <pc:docMk/>
            <pc:sldMk cId="109857222" sldId="256"/>
            <ac:spMk id="74" creationId="{C1DD1A8A-57D5-4A81-AD04-532B043C5611}"/>
          </ac:spMkLst>
        </pc:spChg>
        <pc:spChg chg="add del">
          <ac:chgData name="Hettrich, Charlotte E" userId="494a4d10-8cbe-4c64-860c-2bf88b502745" providerId="ADAL" clId="{5131B4CE-B62A-4EF4-AD86-7E063141A658}" dt="2021-12-08T04:10:56.899" v="13" actId="26606"/>
          <ac:spMkLst>
            <pc:docMk/>
            <pc:sldMk cId="109857222" sldId="256"/>
            <ac:spMk id="75" creationId="{007891EC-4501-44ED-A8C8-B11B6DB767AB}"/>
          </ac:spMkLst>
        </pc:spChg>
        <pc:spChg chg="add">
          <ac:chgData name="Hettrich, Charlotte E" userId="494a4d10-8cbe-4c64-860c-2bf88b502745" providerId="ADAL" clId="{5131B4CE-B62A-4EF4-AD86-7E063141A658}" dt="2021-12-08T04:10:56.912" v="14" actId="26606"/>
          <ac:spMkLst>
            <pc:docMk/>
            <pc:sldMk cId="109857222" sldId="256"/>
            <ac:spMk id="77" creationId="{0671A8AE-40A1-4631-A6B8-581AFF065482}"/>
          </ac:spMkLst>
        </pc:spChg>
        <pc:spChg chg="add">
          <ac:chgData name="Hettrich, Charlotte E" userId="494a4d10-8cbe-4c64-860c-2bf88b502745" providerId="ADAL" clId="{5131B4CE-B62A-4EF4-AD86-7E063141A658}" dt="2021-12-08T04:10:56.912" v="14" actId="26606"/>
          <ac:spMkLst>
            <pc:docMk/>
            <pc:sldMk cId="109857222" sldId="256"/>
            <ac:spMk id="78" creationId="{AB58EF07-17C2-48CF-ABB0-EEF1F17CB8F0}"/>
          </ac:spMkLst>
        </pc:spChg>
        <pc:spChg chg="add">
          <ac:chgData name="Hettrich, Charlotte E" userId="494a4d10-8cbe-4c64-860c-2bf88b502745" providerId="ADAL" clId="{5131B4CE-B62A-4EF4-AD86-7E063141A658}" dt="2021-12-08T04:10:56.912" v="14" actId="26606"/>
          <ac:spMkLst>
            <pc:docMk/>
            <pc:sldMk cId="109857222" sldId="256"/>
            <ac:spMk id="79" creationId="{AF2F604E-43BE-4DC3-B983-E071523364F8}"/>
          </ac:spMkLst>
        </pc:spChg>
        <pc:spChg chg="add">
          <ac:chgData name="Hettrich, Charlotte E" userId="494a4d10-8cbe-4c64-860c-2bf88b502745" providerId="ADAL" clId="{5131B4CE-B62A-4EF4-AD86-7E063141A658}" dt="2021-12-08T04:10:56.912" v="14" actId="26606"/>
          <ac:spMkLst>
            <pc:docMk/>
            <pc:sldMk cId="109857222" sldId="256"/>
            <ac:spMk id="80" creationId="{08C9B587-E65E-4B52-B37C-ABEBB6E87928}"/>
          </ac:spMkLst>
        </pc:spChg>
        <pc:grpChg chg="add del">
          <ac:chgData name="Hettrich, Charlotte E" userId="494a4d10-8cbe-4c64-860c-2bf88b502745" providerId="ADAL" clId="{5131B4CE-B62A-4EF4-AD86-7E063141A658}" dt="2021-12-08T04:10:44.997" v="3" actId="26606"/>
          <ac:grpSpMkLst>
            <pc:docMk/>
            <pc:sldMk cId="109857222" sldId="256"/>
            <ac:grpSpMk id="41" creationId="{E9B930FD-8671-4C4C-ADCF-73AC1D0CD417}"/>
          </ac:grpSpMkLst>
        </pc:grpChg>
        <pc:grpChg chg="add del">
          <ac:chgData name="Hettrich, Charlotte E" userId="494a4d10-8cbe-4c64-860c-2bf88b502745" providerId="ADAL" clId="{5131B4CE-B62A-4EF4-AD86-7E063141A658}" dt="2021-12-08T04:10:44.997" v="3" actId="26606"/>
          <ac:grpSpMkLst>
            <pc:docMk/>
            <pc:sldMk cId="109857222" sldId="256"/>
            <ac:grpSpMk id="46" creationId="{383C2651-AE0C-4AE4-8725-E2F9414FE219}"/>
          </ac:grpSpMkLst>
        </pc:grpChg>
        <pc:grpChg chg="add del">
          <ac:chgData name="Hettrich, Charlotte E" userId="494a4d10-8cbe-4c64-860c-2bf88b502745" providerId="ADAL" clId="{5131B4CE-B62A-4EF4-AD86-7E063141A658}" dt="2021-12-08T04:10:51.400" v="9" actId="26606"/>
          <ac:grpSpMkLst>
            <pc:docMk/>
            <pc:sldMk cId="109857222" sldId="256"/>
            <ac:grpSpMk id="59" creationId="{E9B930FD-8671-4C4C-ADCF-73AC1D0CD417}"/>
          </ac:grpSpMkLst>
        </pc:grpChg>
        <pc:grpChg chg="add del">
          <ac:chgData name="Hettrich, Charlotte E" userId="494a4d10-8cbe-4c64-860c-2bf88b502745" providerId="ADAL" clId="{5131B4CE-B62A-4EF4-AD86-7E063141A658}" dt="2021-12-08T04:10:51.400" v="9" actId="26606"/>
          <ac:grpSpMkLst>
            <pc:docMk/>
            <pc:sldMk cId="109857222" sldId="256"/>
            <ac:grpSpMk id="64" creationId="{383C2651-AE0C-4AE4-8725-E2F9414FE219}"/>
          </ac:grpSpMkLst>
        </pc:grpChg>
        <pc:picChg chg="mod ord">
          <ac:chgData name="Hettrich, Charlotte E" userId="494a4d10-8cbe-4c64-860c-2bf88b502745" providerId="ADAL" clId="{5131B4CE-B62A-4EF4-AD86-7E063141A658}" dt="2021-12-08T04:10:56.912" v="14" actId="26606"/>
          <ac:picMkLst>
            <pc:docMk/>
            <pc:sldMk cId="109857222" sldId="256"/>
            <ac:picMk id="11" creationId="{5AA1BDA2-31E1-457E-AC36-8B5E32FE556E}"/>
          </ac:picMkLst>
        </pc:picChg>
      </pc:sldChg>
      <pc:sldChg chg="addSp delSp modSp mod setBg">
        <pc:chgData name="Hettrich, Charlotte E" userId="494a4d10-8cbe-4c64-860c-2bf88b502745" providerId="ADAL" clId="{5131B4CE-B62A-4EF4-AD86-7E063141A658}" dt="2021-12-08T04:11:31.272" v="23" actId="26606"/>
        <pc:sldMkLst>
          <pc:docMk/>
          <pc:sldMk cId="1858859840" sldId="259"/>
        </pc:sldMkLst>
        <pc:spChg chg="mod">
          <ac:chgData name="Hettrich, Charlotte E" userId="494a4d10-8cbe-4c64-860c-2bf88b502745" providerId="ADAL" clId="{5131B4CE-B62A-4EF4-AD86-7E063141A658}" dt="2021-12-08T04:11:31.272" v="23" actId="26606"/>
          <ac:spMkLst>
            <pc:docMk/>
            <pc:sldMk cId="1858859840" sldId="259"/>
            <ac:spMk id="2" creationId="{DA0B2FEF-65D3-3044-8682-F7DFD8D463FC}"/>
          </ac:spMkLst>
        </pc:spChg>
        <pc:spChg chg="del">
          <ac:chgData name="Hettrich, Charlotte E" userId="494a4d10-8cbe-4c64-860c-2bf88b502745" providerId="ADAL" clId="{5131B4CE-B62A-4EF4-AD86-7E063141A658}" dt="2021-12-08T04:11:03.986" v="15" actId="478"/>
          <ac:spMkLst>
            <pc:docMk/>
            <pc:sldMk cId="1858859840" sldId="259"/>
            <ac:spMk id="3" creationId="{E3BF8DA1-0228-014C-80B6-014C9493E37E}"/>
          </ac:spMkLst>
        </pc:spChg>
        <pc:spChg chg="add del">
          <ac:chgData name="Hettrich, Charlotte E" userId="494a4d10-8cbe-4c64-860c-2bf88b502745" providerId="ADAL" clId="{5131B4CE-B62A-4EF4-AD86-7E063141A658}" dt="2021-12-08T04:11:31.272" v="23" actId="26606"/>
          <ac:spMkLst>
            <pc:docMk/>
            <pc:sldMk cId="1858859840" sldId="259"/>
            <ac:spMk id="12" creationId="{FB5B0058-AF13-4859-B429-4EDDE2A26F7F}"/>
          </ac:spMkLst>
        </pc:spChg>
        <pc:spChg chg="add">
          <ac:chgData name="Hettrich, Charlotte E" userId="494a4d10-8cbe-4c64-860c-2bf88b502745" providerId="ADAL" clId="{5131B4CE-B62A-4EF4-AD86-7E063141A658}" dt="2021-12-08T04:11:31.272" v="23" actId="26606"/>
          <ac:spMkLst>
            <pc:docMk/>
            <pc:sldMk cId="1858859840" sldId="259"/>
            <ac:spMk id="18" creationId="{FB5B0058-AF13-4859-B429-4EDDE2A26F7F}"/>
          </ac:spMkLst>
        </pc:spChg>
        <pc:spChg chg="add">
          <ac:chgData name="Hettrich, Charlotte E" userId="494a4d10-8cbe-4c64-860c-2bf88b502745" providerId="ADAL" clId="{5131B4CE-B62A-4EF4-AD86-7E063141A658}" dt="2021-12-08T04:11:31.272" v="23" actId="26606"/>
          <ac:spMkLst>
            <pc:docMk/>
            <pc:sldMk cId="1858859840" sldId="259"/>
            <ac:spMk id="20" creationId="{81BD432D-FAB3-4B5D-BF27-4DA7C75B3238}"/>
          </ac:spMkLst>
        </pc:spChg>
        <pc:picChg chg="del">
          <ac:chgData name="Hettrich, Charlotte E" userId="494a4d10-8cbe-4c64-860c-2bf88b502745" providerId="ADAL" clId="{5131B4CE-B62A-4EF4-AD86-7E063141A658}" dt="2021-12-08T04:11:07.398" v="16" actId="478"/>
          <ac:picMkLst>
            <pc:docMk/>
            <pc:sldMk cId="1858859840" sldId="259"/>
            <ac:picMk id="4" creationId="{7D477297-963A-409F-9F05-E334B3ABB23B}"/>
          </ac:picMkLst>
        </pc:picChg>
        <pc:picChg chg="del">
          <ac:chgData name="Hettrich, Charlotte E" userId="494a4d10-8cbe-4c64-860c-2bf88b502745" providerId="ADAL" clId="{5131B4CE-B62A-4EF4-AD86-7E063141A658}" dt="2021-12-08T04:11:08.612" v="18" actId="478"/>
          <ac:picMkLst>
            <pc:docMk/>
            <pc:sldMk cId="1858859840" sldId="259"/>
            <ac:picMk id="5" creationId="{23EDE71E-3C48-426B-998D-0E9524BE77DF}"/>
          </ac:picMkLst>
        </pc:picChg>
        <pc:picChg chg="del">
          <ac:chgData name="Hettrich, Charlotte E" userId="494a4d10-8cbe-4c64-860c-2bf88b502745" providerId="ADAL" clId="{5131B4CE-B62A-4EF4-AD86-7E063141A658}" dt="2021-12-08T04:11:08.008" v="17" actId="478"/>
          <ac:picMkLst>
            <pc:docMk/>
            <pc:sldMk cId="1858859840" sldId="259"/>
            <ac:picMk id="6" creationId="{493954A0-7291-455E-A8E4-1EF8B8CED7D8}"/>
          </ac:picMkLst>
        </pc:picChg>
        <pc:picChg chg="del">
          <ac:chgData name="Hettrich, Charlotte E" userId="494a4d10-8cbe-4c64-860c-2bf88b502745" providerId="ADAL" clId="{5131B4CE-B62A-4EF4-AD86-7E063141A658}" dt="2021-12-08T04:11:09.165" v="19" actId="478"/>
          <ac:picMkLst>
            <pc:docMk/>
            <pc:sldMk cId="1858859840" sldId="259"/>
            <ac:picMk id="7" creationId="{8EF22C17-981A-40A1-AC24-5BCABC2032A8}"/>
          </ac:picMkLst>
        </pc:picChg>
        <pc:cxnChg chg="add del">
          <ac:chgData name="Hettrich, Charlotte E" userId="494a4d10-8cbe-4c64-860c-2bf88b502745" providerId="ADAL" clId="{5131B4CE-B62A-4EF4-AD86-7E063141A658}" dt="2021-12-08T04:11:31.272" v="23" actId="26606"/>
          <ac:cxnSpMkLst>
            <pc:docMk/>
            <pc:sldMk cId="1858859840" sldId="259"/>
            <ac:cxnSpMk id="11" creationId="{442C13FA-4C0F-42D0-9626-5BA6040D8C31}"/>
          </ac:cxnSpMkLst>
        </pc:cxnChg>
        <pc:cxnChg chg="add del">
          <ac:chgData name="Hettrich, Charlotte E" userId="494a4d10-8cbe-4c64-860c-2bf88b502745" providerId="ADAL" clId="{5131B4CE-B62A-4EF4-AD86-7E063141A658}" dt="2021-12-08T04:11:31.272" v="23" actId="26606"/>
          <ac:cxnSpMkLst>
            <pc:docMk/>
            <pc:sldMk cId="1858859840" sldId="259"/>
            <ac:cxnSpMk id="13" creationId="{EC4521DE-248E-440D-AAD6-FD9E7D34B3BF}"/>
          </ac:cxnSpMkLst>
        </pc:cxnChg>
        <pc:cxnChg chg="add">
          <ac:chgData name="Hettrich, Charlotte E" userId="494a4d10-8cbe-4c64-860c-2bf88b502745" providerId="ADAL" clId="{5131B4CE-B62A-4EF4-AD86-7E063141A658}" dt="2021-12-08T04:11:31.272" v="23" actId="26606"/>
          <ac:cxnSpMkLst>
            <pc:docMk/>
            <pc:sldMk cId="1858859840" sldId="259"/>
            <ac:cxnSpMk id="22" creationId="{E6D6B450-4278-45B8-88C7-C061710E3C7E}"/>
          </ac:cxnSpMkLst>
        </pc:cxnChg>
        <pc:cxnChg chg="add">
          <ac:chgData name="Hettrich, Charlotte E" userId="494a4d10-8cbe-4c64-860c-2bf88b502745" providerId="ADAL" clId="{5131B4CE-B62A-4EF4-AD86-7E063141A658}" dt="2021-12-08T04:11:31.272" v="23" actId="26606"/>
          <ac:cxnSpMkLst>
            <pc:docMk/>
            <pc:sldMk cId="1858859840" sldId="259"/>
            <ac:cxnSpMk id="24" creationId="{74234A4C-A256-4139-A5F4-27078F0D6796}"/>
          </ac:cxnSpMkLst>
        </pc:cxnChg>
      </pc:sldChg>
      <pc:sldChg chg="addSp delSp modSp mod setBg">
        <pc:chgData name="Hettrich, Charlotte E" userId="494a4d10-8cbe-4c64-860c-2bf88b502745" providerId="ADAL" clId="{5131B4CE-B62A-4EF4-AD86-7E063141A658}" dt="2021-12-08T04:12:05.641" v="37" actId="26606"/>
        <pc:sldMkLst>
          <pc:docMk/>
          <pc:sldMk cId="2422616958" sldId="261"/>
        </pc:sldMkLst>
        <pc:spChg chg="mod">
          <ac:chgData name="Hettrich, Charlotte E" userId="494a4d10-8cbe-4c64-860c-2bf88b502745" providerId="ADAL" clId="{5131B4CE-B62A-4EF4-AD86-7E063141A658}" dt="2021-12-08T04:12:05.641" v="37" actId="26606"/>
          <ac:spMkLst>
            <pc:docMk/>
            <pc:sldMk cId="2422616958" sldId="261"/>
            <ac:spMk id="2" creationId="{304A11F7-3DF4-C141-A2B3-F87C0D3B7703}"/>
          </ac:spMkLst>
        </pc:spChg>
        <pc:spChg chg="del">
          <ac:chgData name="Hettrich, Charlotte E" userId="494a4d10-8cbe-4c64-860c-2bf88b502745" providerId="ADAL" clId="{5131B4CE-B62A-4EF4-AD86-7E063141A658}" dt="2021-12-08T04:11:46.954" v="28" actId="478"/>
          <ac:spMkLst>
            <pc:docMk/>
            <pc:sldMk cId="2422616958" sldId="261"/>
            <ac:spMk id="4" creationId="{7C4FFE74-A52B-6345-AFCD-5BC4F9AE5C2B}"/>
          </ac:spMkLst>
        </pc:spChg>
        <pc:spChg chg="add del">
          <ac:chgData name="Hettrich, Charlotte E" userId="494a4d10-8cbe-4c64-860c-2bf88b502745" providerId="ADAL" clId="{5131B4CE-B62A-4EF4-AD86-7E063141A658}" dt="2021-12-08T04:11:57.313" v="34" actId="26606"/>
          <ac:spMkLst>
            <pc:docMk/>
            <pc:sldMk cId="2422616958" sldId="261"/>
            <ac:spMk id="18" creationId="{03046A74-BF0F-4689-95E0-0B9DDDBB1360}"/>
          </ac:spMkLst>
        </pc:spChg>
        <pc:spChg chg="add del">
          <ac:chgData name="Hettrich, Charlotte E" userId="494a4d10-8cbe-4c64-860c-2bf88b502745" providerId="ADAL" clId="{5131B4CE-B62A-4EF4-AD86-7E063141A658}" dt="2021-12-08T04:11:52.527" v="30" actId="26606"/>
          <ac:spMkLst>
            <pc:docMk/>
            <pc:sldMk cId="2422616958" sldId="261"/>
            <ac:spMk id="19" creationId="{A4AC5506-6312-4701-8D3C-40187889A947}"/>
          </ac:spMkLst>
        </pc:spChg>
        <pc:spChg chg="add del">
          <ac:chgData name="Hettrich, Charlotte E" userId="494a4d10-8cbe-4c64-860c-2bf88b502745" providerId="ADAL" clId="{5131B4CE-B62A-4EF4-AD86-7E063141A658}" dt="2021-12-08T04:11:53.183" v="32" actId="26606"/>
          <ac:spMkLst>
            <pc:docMk/>
            <pc:sldMk cId="2422616958" sldId="261"/>
            <ac:spMk id="21" creationId="{7F57BEA8-497D-4AA8-8A18-BDCD696B25FE}"/>
          </ac:spMkLst>
        </pc:spChg>
        <pc:spChg chg="add del">
          <ac:chgData name="Hettrich, Charlotte E" userId="494a4d10-8cbe-4c64-860c-2bf88b502745" providerId="ADAL" clId="{5131B4CE-B62A-4EF4-AD86-7E063141A658}" dt="2021-12-08T04:11:57.313" v="34" actId="26606"/>
          <ac:spMkLst>
            <pc:docMk/>
            <pc:sldMk cId="2422616958" sldId="261"/>
            <ac:spMk id="27" creationId="{0570A85B-3810-4F95-97B0-CBF4CCDB381C}"/>
          </ac:spMkLst>
        </pc:spChg>
        <pc:spChg chg="add del">
          <ac:chgData name="Hettrich, Charlotte E" userId="494a4d10-8cbe-4c64-860c-2bf88b502745" providerId="ADAL" clId="{5131B4CE-B62A-4EF4-AD86-7E063141A658}" dt="2021-12-08T04:11:57.313" v="34" actId="26606"/>
          <ac:spMkLst>
            <pc:docMk/>
            <pc:sldMk cId="2422616958" sldId="261"/>
            <ac:spMk id="28" creationId="{2550BE34-C2B8-49B8-8519-67A8CAD51AE9}"/>
          </ac:spMkLst>
        </pc:spChg>
        <pc:spChg chg="add del">
          <ac:chgData name="Hettrich, Charlotte E" userId="494a4d10-8cbe-4c64-860c-2bf88b502745" providerId="ADAL" clId="{5131B4CE-B62A-4EF4-AD86-7E063141A658}" dt="2021-12-08T04:11:57.313" v="34" actId="26606"/>
          <ac:spMkLst>
            <pc:docMk/>
            <pc:sldMk cId="2422616958" sldId="261"/>
            <ac:spMk id="29" creationId="{A7457DD9-5A45-400A-AB4B-4B4EDECA25F1}"/>
          </ac:spMkLst>
        </pc:spChg>
        <pc:spChg chg="add del">
          <ac:chgData name="Hettrich, Charlotte E" userId="494a4d10-8cbe-4c64-860c-2bf88b502745" providerId="ADAL" clId="{5131B4CE-B62A-4EF4-AD86-7E063141A658}" dt="2021-12-08T04:11:57.313" v="34" actId="26606"/>
          <ac:spMkLst>
            <pc:docMk/>
            <pc:sldMk cId="2422616958" sldId="261"/>
            <ac:spMk id="30" creationId="{441CF7D6-A660-431A-B0BB-140A0D5556B6}"/>
          </ac:spMkLst>
        </pc:spChg>
        <pc:spChg chg="add del">
          <ac:chgData name="Hettrich, Charlotte E" userId="494a4d10-8cbe-4c64-860c-2bf88b502745" providerId="ADAL" clId="{5131B4CE-B62A-4EF4-AD86-7E063141A658}" dt="2021-12-08T04:12:05.627" v="36" actId="26606"/>
          <ac:spMkLst>
            <pc:docMk/>
            <pc:sldMk cId="2422616958" sldId="261"/>
            <ac:spMk id="32" creationId="{823AC064-BC96-4F32-8AE1-B2FD38754823}"/>
          </ac:spMkLst>
        </pc:spChg>
        <pc:spChg chg="add">
          <ac:chgData name="Hettrich, Charlotte E" userId="494a4d10-8cbe-4c64-860c-2bf88b502745" providerId="ADAL" clId="{5131B4CE-B62A-4EF4-AD86-7E063141A658}" dt="2021-12-08T04:12:05.641" v="37" actId="26606"/>
          <ac:spMkLst>
            <pc:docMk/>
            <pc:sldMk cId="2422616958" sldId="261"/>
            <ac:spMk id="35" creationId="{2550BE34-C2B8-49B8-8519-67A8CAD51AE9}"/>
          </ac:spMkLst>
        </pc:spChg>
        <pc:spChg chg="add">
          <ac:chgData name="Hettrich, Charlotte E" userId="494a4d10-8cbe-4c64-860c-2bf88b502745" providerId="ADAL" clId="{5131B4CE-B62A-4EF4-AD86-7E063141A658}" dt="2021-12-08T04:12:05.641" v="37" actId="26606"/>
          <ac:spMkLst>
            <pc:docMk/>
            <pc:sldMk cId="2422616958" sldId="261"/>
            <ac:spMk id="36" creationId="{A7457DD9-5A45-400A-AB4B-4B4EDECA25F1}"/>
          </ac:spMkLst>
        </pc:spChg>
        <pc:spChg chg="add">
          <ac:chgData name="Hettrich, Charlotte E" userId="494a4d10-8cbe-4c64-860c-2bf88b502745" providerId="ADAL" clId="{5131B4CE-B62A-4EF4-AD86-7E063141A658}" dt="2021-12-08T04:12:05.641" v="37" actId="26606"/>
          <ac:spMkLst>
            <pc:docMk/>
            <pc:sldMk cId="2422616958" sldId="261"/>
            <ac:spMk id="37" creationId="{441CF7D6-A660-431A-B0BB-140A0D5556B6}"/>
          </ac:spMkLst>
        </pc:spChg>
        <pc:spChg chg="add">
          <ac:chgData name="Hettrich, Charlotte E" userId="494a4d10-8cbe-4c64-860c-2bf88b502745" providerId="ADAL" clId="{5131B4CE-B62A-4EF4-AD86-7E063141A658}" dt="2021-12-08T04:12:05.641" v="37" actId="26606"/>
          <ac:spMkLst>
            <pc:docMk/>
            <pc:sldMk cId="2422616958" sldId="261"/>
            <ac:spMk id="38" creationId="{0570A85B-3810-4F95-97B0-CBF4CCDB381C}"/>
          </ac:spMkLst>
        </pc:spChg>
        <pc:spChg chg="add">
          <ac:chgData name="Hettrich, Charlotte E" userId="494a4d10-8cbe-4c64-860c-2bf88b502745" providerId="ADAL" clId="{5131B4CE-B62A-4EF4-AD86-7E063141A658}" dt="2021-12-08T04:12:05.641" v="37" actId="26606"/>
          <ac:spMkLst>
            <pc:docMk/>
            <pc:sldMk cId="2422616958" sldId="261"/>
            <ac:spMk id="39" creationId="{03046A74-BF0F-4689-95E0-0B9DDDBB1360}"/>
          </ac:spMkLst>
        </pc:spChg>
        <pc:picChg chg="mod">
          <ac:chgData name="Hettrich, Charlotte E" userId="494a4d10-8cbe-4c64-860c-2bf88b502745" providerId="ADAL" clId="{5131B4CE-B62A-4EF4-AD86-7E063141A658}" dt="2021-12-08T04:12:05.641" v="37" actId="26606"/>
          <ac:picMkLst>
            <pc:docMk/>
            <pc:sldMk cId="2422616958" sldId="261"/>
            <ac:picMk id="14" creationId="{602F6F09-AA62-3F49-AA59-F42708933424}"/>
          </ac:picMkLst>
        </pc:picChg>
        <pc:cxnChg chg="add del">
          <ac:chgData name="Hettrich, Charlotte E" userId="494a4d10-8cbe-4c64-860c-2bf88b502745" providerId="ADAL" clId="{5131B4CE-B62A-4EF4-AD86-7E063141A658}" dt="2021-12-08T04:11:53.183" v="32" actId="26606"/>
          <ac:cxnSpMkLst>
            <pc:docMk/>
            <pc:sldMk cId="2422616958" sldId="261"/>
            <ac:cxnSpMk id="22" creationId="{D2E961F1-4A28-4A5F-BBD4-6E400E5E6C75}"/>
          </ac:cxnSpMkLst>
        </pc:cxnChg>
        <pc:cxnChg chg="add del">
          <ac:chgData name="Hettrich, Charlotte E" userId="494a4d10-8cbe-4c64-860c-2bf88b502745" providerId="ADAL" clId="{5131B4CE-B62A-4EF4-AD86-7E063141A658}" dt="2021-12-08T04:11:53.183" v="32" actId="26606"/>
          <ac:cxnSpMkLst>
            <pc:docMk/>
            <pc:sldMk cId="2422616958" sldId="261"/>
            <ac:cxnSpMk id="23" creationId="{A82415D3-DDE5-4D63-8CB3-23A5EC581B27}"/>
          </ac:cxnSpMkLst>
        </pc:cxnChg>
        <pc:cxnChg chg="add del">
          <ac:chgData name="Hettrich, Charlotte E" userId="494a4d10-8cbe-4c64-860c-2bf88b502745" providerId="ADAL" clId="{5131B4CE-B62A-4EF4-AD86-7E063141A658}" dt="2021-12-08T04:11:53.183" v="32" actId="26606"/>
          <ac:cxnSpMkLst>
            <pc:docMk/>
            <pc:sldMk cId="2422616958" sldId="261"/>
            <ac:cxnSpMk id="25" creationId="{AD7193FB-6AE6-4B3B-8F89-56B55DD63B4D}"/>
          </ac:cxnSpMkLst>
        </pc:cxnChg>
        <pc:cxnChg chg="add del">
          <ac:chgData name="Hettrich, Charlotte E" userId="494a4d10-8cbe-4c64-860c-2bf88b502745" providerId="ADAL" clId="{5131B4CE-B62A-4EF4-AD86-7E063141A658}" dt="2021-12-08T04:12:05.627" v="36" actId="26606"/>
          <ac:cxnSpMkLst>
            <pc:docMk/>
            <pc:sldMk cId="2422616958" sldId="261"/>
            <ac:cxnSpMk id="33" creationId="{7E7C77BC-7138-40B1-A15B-20F57A494629}"/>
          </ac:cxnSpMkLst>
        </pc:cxnChg>
      </pc:sldChg>
      <pc:sldChg chg="addSp delSp modSp mod setBg">
        <pc:chgData name="Hettrich, Charlotte E" userId="494a4d10-8cbe-4c64-860c-2bf88b502745" providerId="ADAL" clId="{5131B4CE-B62A-4EF4-AD86-7E063141A658}" dt="2021-12-08T04:13:07.991" v="40" actId="26606"/>
        <pc:sldMkLst>
          <pc:docMk/>
          <pc:sldMk cId="4105560959" sldId="262"/>
        </pc:sldMkLst>
        <pc:spChg chg="mod">
          <ac:chgData name="Hettrich, Charlotte E" userId="494a4d10-8cbe-4c64-860c-2bf88b502745" providerId="ADAL" clId="{5131B4CE-B62A-4EF4-AD86-7E063141A658}" dt="2021-12-08T04:13:07.991" v="40" actId="26606"/>
          <ac:spMkLst>
            <pc:docMk/>
            <pc:sldMk cId="4105560959" sldId="262"/>
            <ac:spMk id="2" creationId="{304A11F7-3DF4-C141-A2B3-F87C0D3B7703}"/>
          </ac:spMkLst>
        </pc:spChg>
        <pc:spChg chg="mod">
          <ac:chgData name="Hettrich, Charlotte E" userId="494a4d10-8cbe-4c64-860c-2bf88b502745" providerId="ADAL" clId="{5131B4CE-B62A-4EF4-AD86-7E063141A658}" dt="2021-12-08T04:13:07.991" v="40" actId="26606"/>
          <ac:spMkLst>
            <pc:docMk/>
            <pc:sldMk cId="4105560959" sldId="262"/>
            <ac:spMk id="3" creationId="{C29005C1-C348-4E4D-B551-B542A7BB3BE4}"/>
          </ac:spMkLst>
        </pc:spChg>
        <pc:spChg chg="del">
          <ac:chgData name="Hettrich, Charlotte E" userId="494a4d10-8cbe-4c64-860c-2bf88b502745" providerId="ADAL" clId="{5131B4CE-B62A-4EF4-AD86-7E063141A658}" dt="2021-12-08T04:12:41.454" v="38" actId="478"/>
          <ac:spMkLst>
            <pc:docMk/>
            <pc:sldMk cId="4105560959" sldId="262"/>
            <ac:spMk id="4" creationId="{59ED06B6-E389-ED49-B929-305EE316FF7E}"/>
          </ac:spMkLst>
        </pc:spChg>
        <pc:spChg chg="add">
          <ac:chgData name="Hettrich, Charlotte E" userId="494a4d10-8cbe-4c64-860c-2bf88b502745" providerId="ADAL" clId="{5131B4CE-B62A-4EF4-AD86-7E063141A658}" dt="2021-12-08T04:13:07.991" v="40" actId="26606"/>
          <ac:spMkLst>
            <pc:docMk/>
            <pc:sldMk cId="4105560959" sldId="262"/>
            <ac:spMk id="10" creationId="{2550BE34-C2B8-49B8-8519-67A8CAD51AE9}"/>
          </ac:spMkLst>
        </pc:spChg>
        <pc:spChg chg="add">
          <ac:chgData name="Hettrich, Charlotte E" userId="494a4d10-8cbe-4c64-860c-2bf88b502745" providerId="ADAL" clId="{5131B4CE-B62A-4EF4-AD86-7E063141A658}" dt="2021-12-08T04:13:07.991" v="40" actId="26606"/>
          <ac:spMkLst>
            <pc:docMk/>
            <pc:sldMk cId="4105560959" sldId="262"/>
            <ac:spMk id="12" creationId="{A7457DD9-5A45-400A-AB4B-4B4EDECA25F1}"/>
          </ac:spMkLst>
        </pc:spChg>
        <pc:spChg chg="add">
          <ac:chgData name="Hettrich, Charlotte E" userId="494a4d10-8cbe-4c64-860c-2bf88b502745" providerId="ADAL" clId="{5131B4CE-B62A-4EF4-AD86-7E063141A658}" dt="2021-12-08T04:13:07.991" v="40" actId="26606"/>
          <ac:spMkLst>
            <pc:docMk/>
            <pc:sldMk cId="4105560959" sldId="262"/>
            <ac:spMk id="14" creationId="{441CF7D6-A660-431A-B0BB-140A0D5556B6}"/>
          </ac:spMkLst>
        </pc:spChg>
        <pc:spChg chg="add">
          <ac:chgData name="Hettrich, Charlotte E" userId="494a4d10-8cbe-4c64-860c-2bf88b502745" providerId="ADAL" clId="{5131B4CE-B62A-4EF4-AD86-7E063141A658}" dt="2021-12-08T04:13:07.991" v="40" actId="26606"/>
          <ac:spMkLst>
            <pc:docMk/>
            <pc:sldMk cId="4105560959" sldId="262"/>
            <ac:spMk id="16" creationId="{0570A85B-3810-4F95-97B0-CBF4CCDB381C}"/>
          </ac:spMkLst>
        </pc:spChg>
        <pc:picChg chg="add mod">
          <ac:chgData name="Hettrich, Charlotte E" userId="494a4d10-8cbe-4c64-860c-2bf88b502745" providerId="ADAL" clId="{5131B4CE-B62A-4EF4-AD86-7E063141A658}" dt="2021-12-08T04:13:04.954" v="39"/>
          <ac:picMkLst>
            <pc:docMk/>
            <pc:sldMk cId="4105560959" sldId="262"/>
            <ac:picMk id="5" creationId="{AD8F4265-0BEE-4951-A93A-B10FA11476AC}"/>
          </ac:picMkLst>
        </pc:picChg>
      </pc:sldChg>
      <pc:sldChg chg="addSp delSp modSp mod setBg">
        <pc:chgData name="Hettrich, Charlotte E" userId="494a4d10-8cbe-4c64-860c-2bf88b502745" providerId="ADAL" clId="{5131B4CE-B62A-4EF4-AD86-7E063141A658}" dt="2021-12-08T04:13:15.882" v="43" actId="26606"/>
        <pc:sldMkLst>
          <pc:docMk/>
          <pc:sldMk cId="663819021" sldId="263"/>
        </pc:sldMkLst>
        <pc:spChg chg="mod">
          <ac:chgData name="Hettrich, Charlotte E" userId="494a4d10-8cbe-4c64-860c-2bf88b502745" providerId="ADAL" clId="{5131B4CE-B62A-4EF4-AD86-7E063141A658}" dt="2021-12-08T04:13:15.882" v="43" actId="26606"/>
          <ac:spMkLst>
            <pc:docMk/>
            <pc:sldMk cId="663819021" sldId="263"/>
            <ac:spMk id="2" creationId="{304A11F7-3DF4-C141-A2B3-F87C0D3B7703}"/>
          </ac:spMkLst>
        </pc:spChg>
        <pc:spChg chg="mod">
          <ac:chgData name="Hettrich, Charlotte E" userId="494a4d10-8cbe-4c64-860c-2bf88b502745" providerId="ADAL" clId="{5131B4CE-B62A-4EF4-AD86-7E063141A658}" dt="2021-12-08T04:13:15.882" v="43" actId="26606"/>
          <ac:spMkLst>
            <pc:docMk/>
            <pc:sldMk cId="663819021" sldId="263"/>
            <ac:spMk id="3" creationId="{C29005C1-C348-4E4D-B551-B542A7BB3BE4}"/>
          </ac:spMkLst>
        </pc:spChg>
        <pc:spChg chg="del">
          <ac:chgData name="Hettrich, Charlotte E" userId="494a4d10-8cbe-4c64-860c-2bf88b502745" providerId="ADAL" clId="{5131B4CE-B62A-4EF4-AD86-7E063141A658}" dt="2021-12-08T04:13:13.874" v="42" actId="478"/>
          <ac:spMkLst>
            <pc:docMk/>
            <pc:sldMk cId="663819021" sldId="263"/>
            <ac:spMk id="4" creationId="{072C59D6-65F6-1F45-8157-51E6B2B0397E}"/>
          </ac:spMkLst>
        </pc:spChg>
        <pc:spChg chg="add">
          <ac:chgData name="Hettrich, Charlotte E" userId="494a4d10-8cbe-4c64-860c-2bf88b502745" providerId="ADAL" clId="{5131B4CE-B62A-4EF4-AD86-7E063141A658}" dt="2021-12-08T04:13:15.882" v="43" actId="26606"/>
          <ac:spMkLst>
            <pc:docMk/>
            <pc:sldMk cId="663819021" sldId="263"/>
            <ac:spMk id="10" creationId="{2550BE34-C2B8-49B8-8519-67A8CAD51AE9}"/>
          </ac:spMkLst>
        </pc:spChg>
        <pc:spChg chg="add">
          <ac:chgData name="Hettrich, Charlotte E" userId="494a4d10-8cbe-4c64-860c-2bf88b502745" providerId="ADAL" clId="{5131B4CE-B62A-4EF4-AD86-7E063141A658}" dt="2021-12-08T04:13:15.882" v="43" actId="26606"/>
          <ac:spMkLst>
            <pc:docMk/>
            <pc:sldMk cId="663819021" sldId="263"/>
            <ac:spMk id="12" creationId="{A7457DD9-5A45-400A-AB4B-4B4EDECA25F1}"/>
          </ac:spMkLst>
        </pc:spChg>
        <pc:spChg chg="add">
          <ac:chgData name="Hettrich, Charlotte E" userId="494a4d10-8cbe-4c64-860c-2bf88b502745" providerId="ADAL" clId="{5131B4CE-B62A-4EF4-AD86-7E063141A658}" dt="2021-12-08T04:13:15.882" v="43" actId="26606"/>
          <ac:spMkLst>
            <pc:docMk/>
            <pc:sldMk cId="663819021" sldId="263"/>
            <ac:spMk id="14" creationId="{441CF7D6-A660-431A-B0BB-140A0D5556B6}"/>
          </ac:spMkLst>
        </pc:spChg>
        <pc:spChg chg="add">
          <ac:chgData name="Hettrich, Charlotte E" userId="494a4d10-8cbe-4c64-860c-2bf88b502745" providerId="ADAL" clId="{5131B4CE-B62A-4EF4-AD86-7E063141A658}" dt="2021-12-08T04:13:15.882" v="43" actId="26606"/>
          <ac:spMkLst>
            <pc:docMk/>
            <pc:sldMk cId="663819021" sldId="263"/>
            <ac:spMk id="16" creationId="{0570A85B-3810-4F95-97B0-CBF4CCDB381C}"/>
          </ac:spMkLst>
        </pc:spChg>
        <pc:picChg chg="add mod">
          <ac:chgData name="Hettrich, Charlotte E" userId="494a4d10-8cbe-4c64-860c-2bf88b502745" providerId="ADAL" clId="{5131B4CE-B62A-4EF4-AD86-7E063141A658}" dt="2021-12-08T04:13:12.015" v="41"/>
          <ac:picMkLst>
            <pc:docMk/>
            <pc:sldMk cId="663819021" sldId="263"/>
            <ac:picMk id="5" creationId="{A4FD1682-E0C7-4EAD-8667-6E6F4BA3C0A1}"/>
          </ac:picMkLst>
        </pc:picChg>
      </pc:sldChg>
      <pc:sldChg chg="addSp delSp modSp mod setBg">
        <pc:chgData name="Hettrich, Charlotte E" userId="494a4d10-8cbe-4c64-860c-2bf88b502745" providerId="ADAL" clId="{5131B4CE-B62A-4EF4-AD86-7E063141A658}" dt="2021-12-08T04:13:22.335" v="46" actId="26606"/>
        <pc:sldMkLst>
          <pc:docMk/>
          <pc:sldMk cId="308678384" sldId="264"/>
        </pc:sldMkLst>
        <pc:spChg chg="mod">
          <ac:chgData name="Hettrich, Charlotte E" userId="494a4d10-8cbe-4c64-860c-2bf88b502745" providerId="ADAL" clId="{5131B4CE-B62A-4EF4-AD86-7E063141A658}" dt="2021-12-08T04:13:22.335" v="46" actId="26606"/>
          <ac:spMkLst>
            <pc:docMk/>
            <pc:sldMk cId="308678384" sldId="264"/>
            <ac:spMk id="2" creationId="{304A11F7-3DF4-C141-A2B3-F87C0D3B7703}"/>
          </ac:spMkLst>
        </pc:spChg>
        <pc:spChg chg="mod">
          <ac:chgData name="Hettrich, Charlotte E" userId="494a4d10-8cbe-4c64-860c-2bf88b502745" providerId="ADAL" clId="{5131B4CE-B62A-4EF4-AD86-7E063141A658}" dt="2021-12-08T04:13:22.335" v="46" actId="26606"/>
          <ac:spMkLst>
            <pc:docMk/>
            <pc:sldMk cId="308678384" sldId="264"/>
            <ac:spMk id="3" creationId="{C29005C1-C348-4E4D-B551-B542A7BB3BE4}"/>
          </ac:spMkLst>
        </pc:spChg>
        <pc:spChg chg="del">
          <ac:chgData name="Hettrich, Charlotte E" userId="494a4d10-8cbe-4c64-860c-2bf88b502745" providerId="ADAL" clId="{5131B4CE-B62A-4EF4-AD86-7E063141A658}" dt="2021-12-08T04:13:18.777" v="44" actId="478"/>
          <ac:spMkLst>
            <pc:docMk/>
            <pc:sldMk cId="308678384" sldId="264"/>
            <ac:spMk id="4" creationId="{E2F462EB-72E6-F242-AA7F-568A7A98E7F4}"/>
          </ac:spMkLst>
        </pc:spChg>
        <pc:spChg chg="add">
          <ac:chgData name="Hettrich, Charlotte E" userId="494a4d10-8cbe-4c64-860c-2bf88b502745" providerId="ADAL" clId="{5131B4CE-B62A-4EF4-AD86-7E063141A658}" dt="2021-12-08T04:13:22.335" v="46" actId="26606"/>
          <ac:spMkLst>
            <pc:docMk/>
            <pc:sldMk cId="308678384" sldId="264"/>
            <ac:spMk id="10" creationId="{2550BE34-C2B8-49B8-8519-67A8CAD51AE9}"/>
          </ac:spMkLst>
        </pc:spChg>
        <pc:spChg chg="add">
          <ac:chgData name="Hettrich, Charlotte E" userId="494a4d10-8cbe-4c64-860c-2bf88b502745" providerId="ADAL" clId="{5131B4CE-B62A-4EF4-AD86-7E063141A658}" dt="2021-12-08T04:13:22.335" v="46" actId="26606"/>
          <ac:spMkLst>
            <pc:docMk/>
            <pc:sldMk cId="308678384" sldId="264"/>
            <ac:spMk id="12" creationId="{A7457DD9-5A45-400A-AB4B-4B4EDECA25F1}"/>
          </ac:spMkLst>
        </pc:spChg>
        <pc:spChg chg="add">
          <ac:chgData name="Hettrich, Charlotte E" userId="494a4d10-8cbe-4c64-860c-2bf88b502745" providerId="ADAL" clId="{5131B4CE-B62A-4EF4-AD86-7E063141A658}" dt="2021-12-08T04:13:22.335" v="46" actId="26606"/>
          <ac:spMkLst>
            <pc:docMk/>
            <pc:sldMk cId="308678384" sldId="264"/>
            <ac:spMk id="14" creationId="{441CF7D6-A660-431A-B0BB-140A0D5556B6}"/>
          </ac:spMkLst>
        </pc:spChg>
        <pc:spChg chg="add">
          <ac:chgData name="Hettrich, Charlotte E" userId="494a4d10-8cbe-4c64-860c-2bf88b502745" providerId="ADAL" clId="{5131B4CE-B62A-4EF4-AD86-7E063141A658}" dt="2021-12-08T04:13:22.335" v="46" actId="26606"/>
          <ac:spMkLst>
            <pc:docMk/>
            <pc:sldMk cId="308678384" sldId="264"/>
            <ac:spMk id="16" creationId="{0570A85B-3810-4F95-97B0-CBF4CCDB381C}"/>
          </ac:spMkLst>
        </pc:spChg>
        <pc:picChg chg="add mod">
          <ac:chgData name="Hettrich, Charlotte E" userId="494a4d10-8cbe-4c64-860c-2bf88b502745" providerId="ADAL" clId="{5131B4CE-B62A-4EF4-AD86-7E063141A658}" dt="2021-12-08T04:13:19.839" v="45"/>
          <ac:picMkLst>
            <pc:docMk/>
            <pc:sldMk cId="308678384" sldId="264"/>
            <ac:picMk id="5" creationId="{A2222560-4161-4552-A9C5-E0FEBDA40091}"/>
          </ac:picMkLst>
        </pc:picChg>
      </pc:sldChg>
      <pc:sldChg chg="addSp delSp modSp mod setBg">
        <pc:chgData name="Hettrich, Charlotte E" userId="494a4d10-8cbe-4c64-860c-2bf88b502745" providerId="ADAL" clId="{5131B4CE-B62A-4EF4-AD86-7E063141A658}" dt="2021-12-08T04:13:28.928" v="49" actId="26606"/>
        <pc:sldMkLst>
          <pc:docMk/>
          <pc:sldMk cId="3806935285" sldId="265"/>
        </pc:sldMkLst>
        <pc:spChg chg="mod">
          <ac:chgData name="Hettrich, Charlotte E" userId="494a4d10-8cbe-4c64-860c-2bf88b502745" providerId="ADAL" clId="{5131B4CE-B62A-4EF4-AD86-7E063141A658}" dt="2021-12-08T04:13:28.928" v="49" actId="26606"/>
          <ac:spMkLst>
            <pc:docMk/>
            <pc:sldMk cId="3806935285" sldId="265"/>
            <ac:spMk id="2" creationId="{304A11F7-3DF4-C141-A2B3-F87C0D3B7703}"/>
          </ac:spMkLst>
        </pc:spChg>
        <pc:spChg chg="mod">
          <ac:chgData name="Hettrich, Charlotte E" userId="494a4d10-8cbe-4c64-860c-2bf88b502745" providerId="ADAL" clId="{5131B4CE-B62A-4EF4-AD86-7E063141A658}" dt="2021-12-08T04:13:28.928" v="49" actId="26606"/>
          <ac:spMkLst>
            <pc:docMk/>
            <pc:sldMk cId="3806935285" sldId="265"/>
            <ac:spMk id="3" creationId="{C29005C1-C348-4E4D-B551-B542A7BB3BE4}"/>
          </ac:spMkLst>
        </pc:spChg>
        <pc:spChg chg="del">
          <ac:chgData name="Hettrich, Charlotte E" userId="494a4d10-8cbe-4c64-860c-2bf88b502745" providerId="ADAL" clId="{5131B4CE-B62A-4EF4-AD86-7E063141A658}" dt="2021-12-08T04:13:25.201" v="47" actId="478"/>
          <ac:spMkLst>
            <pc:docMk/>
            <pc:sldMk cId="3806935285" sldId="265"/>
            <ac:spMk id="4" creationId="{5AEBBBF6-5AB5-EC40-A2AB-CB09AB981D21}"/>
          </ac:spMkLst>
        </pc:spChg>
        <pc:spChg chg="add">
          <ac:chgData name="Hettrich, Charlotte E" userId="494a4d10-8cbe-4c64-860c-2bf88b502745" providerId="ADAL" clId="{5131B4CE-B62A-4EF4-AD86-7E063141A658}" dt="2021-12-08T04:13:28.928" v="49" actId="26606"/>
          <ac:spMkLst>
            <pc:docMk/>
            <pc:sldMk cId="3806935285" sldId="265"/>
            <ac:spMk id="10" creationId="{2550BE34-C2B8-49B8-8519-67A8CAD51AE9}"/>
          </ac:spMkLst>
        </pc:spChg>
        <pc:spChg chg="add">
          <ac:chgData name="Hettrich, Charlotte E" userId="494a4d10-8cbe-4c64-860c-2bf88b502745" providerId="ADAL" clId="{5131B4CE-B62A-4EF4-AD86-7E063141A658}" dt="2021-12-08T04:13:28.928" v="49" actId="26606"/>
          <ac:spMkLst>
            <pc:docMk/>
            <pc:sldMk cId="3806935285" sldId="265"/>
            <ac:spMk id="12" creationId="{A7457DD9-5A45-400A-AB4B-4B4EDECA25F1}"/>
          </ac:spMkLst>
        </pc:spChg>
        <pc:spChg chg="add">
          <ac:chgData name="Hettrich, Charlotte E" userId="494a4d10-8cbe-4c64-860c-2bf88b502745" providerId="ADAL" clId="{5131B4CE-B62A-4EF4-AD86-7E063141A658}" dt="2021-12-08T04:13:28.928" v="49" actId="26606"/>
          <ac:spMkLst>
            <pc:docMk/>
            <pc:sldMk cId="3806935285" sldId="265"/>
            <ac:spMk id="14" creationId="{441CF7D6-A660-431A-B0BB-140A0D5556B6}"/>
          </ac:spMkLst>
        </pc:spChg>
        <pc:spChg chg="add">
          <ac:chgData name="Hettrich, Charlotte E" userId="494a4d10-8cbe-4c64-860c-2bf88b502745" providerId="ADAL" clId="{5131B4CE-B62A-4EF4-AD86-7E063141A658}" dt="2021-12-08T04:13:28.928" v="49" actId="26606"/>
          <ac:spMkLst>
            <pc:docMk/>
            <pc:sldMk cId="3806935285" sldId="265"/>
            <ac:spMk id="16" creationId="{0570A85B-3810-4F95-97B0-CBF4CCDB381C}"/>
          </ac:spMkLst>
        </pc:spChg>
        <pc:picChg chg="add mod">
          <ac:chgData name="Hettrich, Charlotte E" userId="494a4d10-8cbe-4c64-860c-2bf88b502745" providerId="ADAL" clId="{5131B4CE-B62A-4EF4-AD86-7E063141A658}" dt="2021-12-08T04:13:26.091" v="48"/>
          <ac:picMkLst>
            <pc:docMk/>
            <pc:sldMk cId="3806935285" sldId="265"/>
            <ac:picMk id="5" creationId="{21D2C51E-F74C-4BB4-A3DB-7DFDD8C9C712}"/>
          </ac:picMkLst>
        </pc:picChg>
      </pc:sldChg>
      <pc:sldChg chg="addSp delSp modSp mod setBg">
        <pc:chgData name="Hettrich, Charlotte E" userId="494a4d10-8cbe-4c64-860c-2bf88b502745" providerId="ADAL" clId="{5131B4CE-B62A-4EF4-AD86-7E063141A658}" dt="2021-12-08T04:13:44.521" v="55" actId="26606"/>
        <pc:sldMkLst>
          <pc:docMk/>
          <pc:sldMk cId="4124594840" sldId="266"/>
        </pc:sldMkLst>
        <pc:spChg chg="mod">
          <ac:chgData name="Hettrich, Charlotte E" userId="494a4d10-8cbe-4c64-860c-2bf88b502745" providerId="ADAL" clId="{5131B4CE-B62A-4EF4-AD86-7E063141A658}" dt="2021-12-08T04:13:38.588" v="53" actId="26606"/>
          <ac:spMkLst>
            <pc:docMk/>
            <pc:sldMk cId="4124594840" sldId="266"/>
            <ac:spMk id="2" creationId="{304A11F7-3DF4-C141-A2B3-F87C0D3B7703}"/>
          </ac:spMkLst>
        </pc:spChg>
        <pc:spChg chg="del">
          <ac:chgData name="Hettrich, Charlotte E" userId="494a4d10-8cbe-4c64-860c-2bf88b502745" providerId="ADAL" clId="{5131B4CE-B62A-4EF4-AD86-7E063141A658}" dt="2021-12-08T04:13:32.015" v="50" actId="478"/>
          <ac:spMkLst>
            <pc:docMk/>
            <pc:sldMk cId="4124594840" sldId="266"/>
            <ac:spMk id="4" creationId="{A7E3D1FB-474D-354D-84B2-1A60D53515C8}"/>
          </ac:spMkLst>
        </pc:spChg>
        <pc:spChg chg="add mod">
          <ac:chgData name="Hettrich, Charlotte E" userId="494a4d10-8cbe-4c64-860c-2bf88b502745" providerId="ADAL" clId="{5131B4CE-B62A-4EF4-AD86-7E063141A658}" dt="2021-12-08T04:13:44.521" v="55" actId="26606"/>
          <ac:spMkLst>
            <pc:docMk/>
            <pc:sldMk cId="4124594840" sldId="266"/>
            <ac:spMk id="22" creationId="{5414161B-AA52-484F-B72E-A4658AC571F0}"/>
          </ac:spMkLst>
        </pc:spChg>
        <pc:spChg chg="add del">
          <ac:chgData name="Hettrich, Charlotte E" userId="494a4d10-8cbe-4c64-860c-2bf88b502745" providerId="ADAL" clId="{5131B4CE-B62A-4EF4-AD86-7E063141A658}" dt="2021-12-08T04:13:44.521" v="55" actId="26606"/>
          <ac:spMkLst>
            <pc:docMk/>
            <pc:sldMk cId="4124594840" sldId="266"/>
            <ac:spMk id="25" creationId="{1F232A53-673E-406F-BB93-BF651C276DC7}"/>
          </ac:spMkLst>
        </pc:spChg>
        <pc:spChg chg="add del">
          <ac:chgData name="Hettrich, Charlotte E" userId="494a4d10-8cbe-4c64-860c-2bf88b502745" providerId="ADAL" clId="{5131B4CE-B62A-4EF4-AD86-7E063141A658}" dt="2021-12-08T04:13:44.521" v="55" actId="26606"/>
          <ac:spMkLst>
            <pc:docMk/>
            <pc:sldMk cId="4124594840" sldId="266"/>
            <ac:spMk id="27" creationId="{C062E60F-5CD4-4268-8359-8076634680E5}"/>
          </ac:spMkLst>
        </pc:spChg>
        <pc:spChg chg="add del">
          <ac:chgData name="Hettrich, Charlotte E" userId="494a4d10-8cbe-4c64-860c-2bf88b502745" providerId="ADAL" clId="{5131B4CE-B62A-4EF4-AD86-7E063141A658}" dt="2021-12-08T04:13:44.521" v="55" actId="26606"/>
          <ac:spMkLst>
            <pc:docMk/>
            <pc:sldMk cId="4124594840" sldId="266"/>
            <ac:spMk id="29" creationId="{BB341EC3-1810-4D33-BA3F-E2D0AA0ECFB6}"/>
          </ac:spMkLst>
        </pc:spChg>
        <pc:spChg chg="add del">
          <ac:chgData name="Hettrich, Charlotte E" userId="494a4d10-8cbe-4c64-860c-2bf88b502745" providerId="ADAL" clId="{5131B4CE-B62A-4EF4-AD86-7E063141A658}" dt="2021-12-08T04:13:44.521" v="55" actId="26606"/>
          <ac:spMkLst>
            <pc:docMk/>
            <pc:sldMk cId="4124594840" sldId="266"/>
            <ac:spMk id="31" creationId="{10127CDE-2B99-47A8-BB3C-7D17519105E0}"/>
          </ac:spMkLst>
        </pc:spChg>
        <pc:spChg chg="add">
          <ac:chgData name="Hettrich, Charlotte E" userId="494a4d10-8cbe-4c64-860c-2bf88b502745" providerId="ADAL" clId="{5131B4CE-B62A-4EF4-AD86-7E063141A658}" dt="2021-12-08T04:13:44.521" v="55" actId="26606"/>
          <ac:spMkLst>
            <pc:docMk/>
            <pc:sldMk cId="4124594840" sldId="266"/>
            <ac:spMk id="36" creationId="{0550F5B9-399F-4FAD-AE6C-ED65F9A43A74}"/>
          </ac:spMkLst>
        </pc:spChg>
        <pc:spChg chg="add">
          <ac:chgData name="Hettrich, Charlotte E" userId="494a4d10-8cbe-4c64-860c-2bf88b502745" providerId="ADAL" clId="{5131B4CE-B62A-4EF4-AD86-7E063141A658}" dt="2021-12-08T04:13:44.521" v="55" actId="26606"/>
          <ac:spMkLst>
            <pc:docMk/>
            <pc:sldMk cId="4124594840" sldId="266"/>
            <ac:spMk id="38" creationId="{C062E60F-5CD4-4268-8359-8076634680E5}"/>
          </ac:spMkLst>
        </pc:spChg>
        <pc:spChg chg="add">
          <ac:chgData name="Hettrich, Charlotte E" userId="494a4d10-8cbe-4c64-860c-2bf88b502745" providerId="ADAL" clId="{5131B4CE-B62A-4EF4-AD86-7E063141A658}" dt="2021-12-08T04:13:44.521" v="55" actId="26606"/>
          <ac:spMkLst>
            <pc:docMk/>
            <pc:sldMk cId="4124594840" sldId="266"/>
            <ac:spMk id="40" creationId="{BB341EC3-1810-4D33-BA3F-E2D0AA0ECFB6}"/>
          </ac:spMkLst>
        </pc:spChg>
        <pc:spChg chg="add">
          <ac:chgData name="Hettrich, Charlotte E" userId="494a4d10-8cbe-4c64-860c-2bf88b502745" providerId="ADAL" clId="{5131B4CE-B62A-4EF4-AD86-7E063141A658}" dt="2021-12-08T04:13:44.521" v="55" actId="26606"/>
          <ac:spMkLst>
            <pc:docMk/>
            <pc:sldMk cId="4124594840" sldId="266"/>
            <ac:spMk id="42" creationId="{10127CDE-2B99-47A8-BB3C-7D17519105E0}"/>
          </ac:spMkLst>
        </pc:spChg>
        <pc:picChg chg="add del mod">
          <ac:chgData name="Hettrich, Charlotte E" userId="494a4d10-8cbe-4c64-860c-2bf88b502745" providerId="ADAL" clId="{5131B4CE-B62A-4EF4-AD86-7E063141A658}" dt="2021-12-08T04:13:42.068" v="54" actId="478"/>
          <ac:picMkLst>
            <pc:docMk/>
            <pc:sldMk cId="4124594840" sldId="266"/>
            <ac:picMk id="7" creationId="{C8A464FC-9AA4-4367-8954-5CD7C79BA60A}"/>
          </ac:picMkLst>
        </pc:picChg>
        <pc:picChg chg="mod">
          <ac:chgData name="Hettrich, Charlotte E" userId="494a4d10-8cbe-4c64-860c-2bf88b502745" providerId="ADAL" clId="{5131B4CE-B62A-4EF4-AD86-7E063141A658}" dt="2021-12-08T04:13:44.521" v="55" actId="26606"/>
          <ac:picMkLst>
            <pc:docMk/>
            <pc:sldMk cId="4124594840" sldId="266"/>
            <ac:picMk id="14" creationId="{3C49BD69-683F-8940-89C4-65C61B3D0455}"/>
          </ac:picMkLst>
        </pc:picChg>
        <pc:picChg chg="mod">
          <ac:chgData name="Hettrich, Charlotte E" userId="494a4d10-8cbe-4c64-860c-2bf88b502745" providerId="ADAL" clId="{5131B4CE-B62A-4EF4-AD86-7E063141A658}" dt="2021-12-08T04:13:44.521" v="55" actId="26606"/>
          <ac:picMkLst>
            <pc:docMk/>
            <pc:sldMk cId="4124594840" sldId="266"/>
            <ac:picMk id="16" creationId="{1F8BC730-C53C-6B4F-996A-0C228D508854}"/>
          </ac:picMkLst>
        </pc:picChg>
        <pc:picChg chg="mod">
          <ac:chgData name="Hettrich, Charlotte E" userId="494a4d10-8cbe-4c64-860c-2bf88b502745" providerId="ADAL" clId="{5131B4CE-B62A-4EF4-AD86-7E063141A658}" dt="2021-12-08T04:13:44.521" v="55" actId="26606"/>
          <ac:picMkLst>
            <pc:docMk/>
            <pc:sldMk cId="4124594840" sldId="266"/>
            <ac:picMk id="18" creationId="{37444E50-0CFF-A24E-BE32-9F7A160B0D6F}"/>
          </ac:picMkLst>
        </pc:picChg>
      </pc:sldChg>
      <pc:sldChg chg="addSp delSp modSp mod setBg">
        <pc:chgData name="Hettrich, Charlotte E" userId="494a4d10-8cbe-4c64-860c-2bf88b502745" providerId="ADAL" clId="{5131B4CE-B62A-4EF4-AD86-7E063141A658}" dt="2021-12-08T04:11:38.351" v="25" actId="26606"/>
        <pc:sldMkLst>
          <pc:docMk/>
          <pc:sldMk cId="1587454083" sldId="267"/>
        </pc:sldMkLst>
        <pc:spChg chg="mod">
          <ac:chgData name="Hettrich, Charlotte E" userId="494a4d10-8cbe-4c64-860c-2bf88b502745" providerId="ADAL" clId="{5131B4CE-B62A-4EF4-AD86-7E063141A658}" dt="2021-12-08T04:11:38.351" v="25" actId="26606"/>
          <ac:spMkLst>
            <pc:docMk/>
            <pc:sldMk cId="1587454083" sldId="267"/>
            <ac:spMk id="2" creationId="{9FA91DDC-1A4B-3D41-9BA5-59C777B8C3E0}"/>
          </ac:spMkLst>
        </pc:spChg>
        <pc:spChg chg="mod">
          <ac:chgData name="Hettrich, Charlotte E" userId="494a4d10-8cbe-4c64-860c-2bf88b502745" providerId="ADAL" clId="{5131B4CE-B62A-4EF4-AD86-7E063141A658}" dt="2021-12-08T04:11:38.351" v="25" actId="26606"/>
          <ac:spMkLst>
            <pc:docMk/>
            <pc:sldMk cId="1587454083" sldId="267"/>
            <ac:spMk id="3" creationId="{C2E3A050-6F3B-984B-98F8-8A12A6449D9A}"/>
          </ac:spMkLst>
        </pc:spChg>
        <pc:spChg chg="del">
          <ac:chgData name="Hettrich, Charlotte E" userId="494a4d10-8cbe-4c64-860c-2bf88b502745" providerId="ADAL" clId="{5131B4CE-B62A-4EF4-AD86-7E063141A658}" dt="2021-12-08T04:11:35.808" v="24" actId="478"/>
          <ac:spMkLst>
            <pc:docMk/>
            <pc:sldMk cId="1587454083" sldId="267"/>
            <ac:spMk id="4" creationId="{7B983F05-4A1F-374A-A440-D5B2081DF7A2}"/>
          </ac:spMkLst>
        </pc:spChg>
        <pc:spChg chg="add">
          <ac:chgData name="Hettrich, Charlotte E" userId="494a4d10-8cbe-4c64-860c-2bf88b502745" providerId="ADAL" clId="{5131B4CE-B62A-4EF4-AD86-7E063141A658}" dt="2021-12-08T04:11:38.351" v="25" actId="26606"/>
          <ac:spMkLst>
            <pc:docMk/>
            <pc:sldMk cId="1587454083" sldId="267"/>
            <ac:spMk id="8" creationId="{A7AE9375-4664-4DB2-922D-2782A6E439AC}"/>
          </ac:spMkLst>
        </pc:spChg>
        <pc:spChg chg="add">
          <ac:chgData name="Hettrich, Charlotte E" userId="494a4d10-8cbe-4c64-860c-2bf88b502745" providerId="ADAL" clId="{5131B4CE-B62A-4EF4-AD86-7E063141A658}" dt="2021-12-08T04:11:38.351" v="25" actId="26606"/>
          <ac:spMkLst>
            <pc:docMk/>
            <pc:sldMk cId="1587454083" sldId="267"/>
            <ac:spMk id="12" creationId="{9DD005C1-8C51-42D6-9BEE-B9B83849743D}"/>
          </ac:spMkLst>
        </pc:spChg>
        <pc:cxnChg chg="add">
          <ac:chgData name="Hettrich, Charlotte E" userId="494a4d10-8cbe-4c64-860c-2bf88b502745" providerId="ADAL" clId="{5131B4CE-B62A-4EF4-AD86-7E063141A658}" dt="2021-12-08T04:11:38.351" v="25" actId="26606"/>
          <ac:cxnSpMkLst>
            <pc:docMk/>
            <pc:sldMk cId="1587454083" sldId="267"/>
            <ac:cxnSpMk id="10" creationId="{EE504C98-6397-41C1-A8D8-2D9C4ED307E0}"/>
          </ac:cxnSpMkLst>
        </pc:cxnChg>
      </pc:sldChg>
      <pc:sldChg chg="addSp delSp modSp mod setBg">
        <pc:chgData name="Hettrich, Charlotte E" userId="494a4d10-8cbe-4c64-860c-2bf88b502745" providerId="ADAL" clId="{5131B4CE-B62A-4EF4-AD86-7E063141A658}" dt="2021-12-08T04:11:44.021" v="27" actId="26606"/>
        <pc:sldMkLst>
          <pc:docMk/>
          <pc:sldMk cId="2374518767" sldId="268"/>
        </pc:sldMkLst>
        <pc:spChg chg="mod">
          <ac:chgData name="Hettrich, Charlotte E" userId="494a4d10-8cbe-4c64-860c-2bf88b502745" providerId="ADAL" clId="{5131B4CE-B62A-4EF4-AD86-7E063141A658}" dt="2021-12-08T04:11:44.021" v="27" actId="26606"/>
          <ac:spMkLst>
            <pc:docMk/>
            <pc:sldMk cId="2374518767" sldId="268"/>
            <ac:spMk id="2" creationId="{9FA91DDC-1A4B-3D41-9BA5-59C777B8C3E0}"/>
          </ac:spMkLst>
        </pc:spChg>
        <pc:spChg chg="mod">
          <ac:chgData name="Hettrich, Charlotte E" userId="494a4d10-8cbe-4c64-860c-2bf88b502745" providerId="ADAL" clId="{5131B4CE-B62A-4EF4-AD86-7E063141A658}" dt="2021-12-08T04:11:44.021" v="27" actId="26606"/>
          <ac:spMkLst>
            <pc:docMk/>
            <pc:sldMk cId="2374518767" sldId="268"/>
            <ac:spMk id="3" creationId="{C2E3A050-6F3B-984B-98F8-8A12A6449D9A}"/>
          </ac:spMkLst>
        </pc:spChg>
        <pc:spChg chg="del">
          <ac:chgData name="Hettrich, Charlotte E" userId="494a4d10-8cbe-4c64-860c-2bf88b502745" providerId="ADAL" clId="{5131B4CE-B62A-4EF4-AD86-7E063141A658}" dt="2021-12-08T04:11:42.069" v="26" actId="478"/>
          <ac:spMkLst>
            <pc:docMk/>
            <pc:sldMk cId="2374518767" sldId="268"/>
            <ac:spMk id="4" creationId="{3DDC3E8F-0E80-F844-99C3-E231C6ECC02F}"/>
          </ac:spMkLst>
        </pc:spChg>
        <pc:spChg chg="add">
          <ac:chgData name="Hettrich, Charlotte E" userId="494a4d10-8cbe-4c64-860c-2bf88b502745" providerId="ADAL" clId="{5131B4CE-B62A-4EF4-AD86-7E063141A658}" dt="2021-12-08T04:11:44.021" v="27" actId="26606"/>
          <ac:spMkLst>
            <pc:docMk/>
            <pc:sldMk cId="2374518767" sldId="268"/>
            <ac:spMk id="8" creationId="{A7AE9375-4664-4DB2-922D-2782A6E439AC}"/>
          </ac:spMkLst>
        </pc:spChg>
        <pc:spChg chg="add">
          <ac:chgData name="Hettrich, Charlotte E" userId="494a4d10-8cbe-4c64-860c-2bf88b502745" providerId="ADAL" clId="{5131B4CE-B62A-4EF4-AD86-7E063141A658}" dt="2021-12-08T04:11:44.021" v="27" actId="26606"/>
          <ac:spMkLst>
            <pc:docMk/>
            <pc:sldMk cId="2374518767" sldId="268"/>
            <ac:spMk id="12" creationId="{9DD005C1-8C51-42D6-9BEE-B9B83849743D}"/>
          </ac:spMkLst>
        </pc:spChg>
        <pc:cxnChg chg="add">
          <ac:chgData name="Hettrich, Charlotte E" userId="494a4d10-8cbe-4c64-860c-2bf88b502745" providerId="ADAL" clId="{5131B4CE-B62A-4EF4-AD86-7E063141A658}" dt="2021-12-08T04:11:44.021" v="27" actId="26606"/>
          <ac:cxnSpMkLst>
            <pc:docMk/>
            <pc:sldMk cId="2374518767" sldId="268"/>
            <ac:cxnSpMk id="10" creationId="{EE504C98-6397-41C1-A8D8-2D9C4ED307E0}"/>
          </ac:cxnSpMkLst>
        </pc:cxnChg>
      </pc:sldChg>
      <pc:sldChg chg="addSp delSp modSp mod setBg">
        <pc:chgData name="Hettrich, Charlotte E" userId="494a4d10-8cbe-4c64-860c-2bf88b502745" providerId="ADAL" clId="{5131B4CE-B62A-4EF4-AD86-7E063141A658}" dt="2021-12-08T04:13:55.216" v="57" actId="26606"/>
        <pc:sldMkLst>
          <pc:docMk/>
          <pc:sldMk cId="2671057853" sldId="269"/>
        </pc:sldMkLst>
        <pc:spChg chg="mod">
          <ac:chgData name="Hettrich, Charlotte E" userId="494a4d10-8cbe-4c64-860c-2bf88b502745" providerId="ADAL" clId="{5131B4CE-B62A-4EF4-AD86-7E063141A658}" dt="2021-12-08T04:13:55.216" v="57" actId="26606"/>
          <ac:spMkLst>
            <pc:docMk/>
            <pc:sldMk cId="2671057853" sldId="269"/>
            <ac:spMk id="2" creationId="{304A11F7-3DF4-C141-A2B3-F87C0D3B7703}"/>
          </ac:spMkLst>
        </pc:spChg>
        <pc:spChg chg="mod">
          <ac:chgData name="Hettrich, Charlotte E" userId="494a4d10-8cbe-4c64-860c-2bf88b502745" providerId="ADAL" clId="{5131B4CE-B62A-4EF4-AD86-7E063141A658}" dt="2021-12-08T04:13:55.216" v="57" actId="26606"/>
          <ac:spMkLst>
            <pc:docMk/>
            <pc:sldMk cId="2671057853" sldId="269"/>
            <ac:spMk id="3" creationId="{C29005C1-C348-4E4D-B551-B542A7BB3BE4}"/>
          </ac:spMkLst>
        </pc:spChg>
        <pc:spChg chg="del">
          <ac:chgData name="Hettrich, Charlotte E" userId="494a4d10-8cbe-4c64-860c-2bf88b502745" providerId="ADAL" clId="{5131B4CE-B62A-4EF4-AD86-7E063141A658}" dt="2021-12-08T04:13:47.640" v="56" actId="478"/>
          <ac:spMkLst>
            <pc:docMk/>
            <pc:sldMk cId="2671057853" sldId="269"/>
            <ac:spMk id="4" creationId="{AF56204B-D79F-334A-BDD2-DBF0AD000867}"/>
          </ac:spMkLst>
        </pc:spChg>
        <pc:spChg chg="add">
          <ac:chgData name="Hettrich, Charlotte E" userId="494a4d10-8cbe-4c64-860c-2bf88b502745" providerId="ADAL" clId="{5131B4CE-B62A-4EF4-AD86-7E063141A658}" dt="2021-12-08T04:13:55.216" v="57" actId="26606"/>
          <ac:spMkLst>
            <pc:docMk/>
            <pc:sldMk cId="2671057853" sldId="269"/>
            <ac:spMk id="8" creationId="{E8A8EAB8-D2FF-444D-B34B-7D32F106AD0E}"/>
          </ac:spMkLst>
        </pc:spChg>
        <pc:cxnChg chg="add">
          <ac:chgData name="Hettrich, Charlotte E" userId="494a4d10-8cbe-4c64-860c-2bf88b502745" providerId="ADAL" clId="{5131B4CE-B62A-4EF4-AD86-7E063141A658}" dt="2021-12-08T04:13:55.216" v="57" actId="26606"/>
          <ac:cxnSpMkLst>
            <pc:docMk/>
            <pc:sldMk cId="2671057853" sldId="269"/>
            <ac:cxnSpMk id="10" creationId="{067633D1-6EE6-4118-B9F0-B363477BEE7A}"/>
          </ac:cxnSpMkLst>
        </pc:cxnChg>
        <pc:cxnChg chg="add">
          <ac:chgData name="Hettrich, Charlotte E" userId="494a4d10-8cbe-4c64-860c-2bf88b502745" providerId="ADAL" clId="{5131B4CE-B62A-4EF4-AD86-7E063141A658}" dt="2021-12-08T04:13:55.216" v="57" actId="26606"/>
          <ac:cxnSpMkLst>
            <pc:docMk/>
            <pc:sldMk cId="2671057853" sldId="269"/>
            <ac:cxnSpMk id="12" creationId="{4AD7FFC6-42A9-49CB-B5E9-B3F6B038331B}"/>
          </ac:cxnSpMkLst>
        </pc:cxnChg>
      </pc:sldChg>
      <pc:sldChg chg="addSp delSp modSp mod setBg">
        <pc:chgData name="Hettrich, Charlotte E" userId="494a4d10-8cbe-4c64-860c-2bf88b502745" providerId="ADAL" clId="{5131B4CE-B62A-4EF4-AD86-7E063141A658}" dt="2021-12-08T04:14:02.049" v="59" actId="26606"/>
        <pc:sldMkLst>
          <pc:docMk/>
          <pc:sldMk cId="3339362654" sldId="270"/>
        </pc:sldMkLst>
        <pc:spChg chg="mod">
          <ac:chgData name="Hettrich, Charlotte E" userId="494a4d10-8cbe-4c64-860c-2bf88b502745" providerId="ADAL" clId="{5131B4CE-B62A-4EF4-AD86-7E063141A658}" dt="2021-12-08T04:14:02.049" v="59" actId="26606"/>
          <ac:spMkLst>
            <pc:docMk/>
            <pc:sldMk cId="3339362654" sldId="270"/>
            <ac:spMk id="2" creationId="{304A11F7-3DF4-C141-A2B3-F87C0D3B7703}"/>
          </ac:spMkLst>
        </pc:spChg>
        <pc:spChg chg="mod">
          <ac:chgData name="Hettrich, Charlotte E" userId="494a4d10-8cbe-4c64-860c-2bf88b502745" providerId="ADAL" clId="{5131B4CE-B62A-4EF4-AD86-7E063141A658}" dt="2021-12-08T04:14:02.049" v="59" actId="26606"/>
          <ac:spMkLst>
            <pc:docMk/>
            <pc:sldMk cId="3339362654" sldId="270"/>
            <ac:spMk id="3" creationId="{C29005C1-C348-4E4D-B551-B542A7BB3BE4}"/>
          </ac:spMkLst>
        </pc:spChg>
        <pc:spChg chg="del">
          <ac:chgData name="Hettrich, Charlotte E" userId="494a4d10-8cbe-4c64-860c-2bf88b502745" providerId="ADAL" clId="{5131B4CE-B62A-4EF4-AD86-7E063141A658}" dt="2021-12-08T04:13:58.402" v="58" actId="478"/>
          <ac:spMkLst>
            <pc:docMk/>
            <pc:sldMk cId="3339362654" sldId="270"/>
            <ac:spMk id="4" creationId="{09378370-5264-FF42-99B2-DAB68BE27F88}"/>
          </ac:spMkLst>
        </pc:spChg>
        <pc:spChg chg="add">
          <ac:chgData name="Hettrich, Charlotte E" userId="494a4d10-8cbe-4c64-860c-2bf88b502745" providerId="ADAL" clId="{5131B4CE-B62A-4EF4-AD86-7E063141A658}" dt="2021-12-08T04:14:02.049" v="59" actId="26606"/>
          <ac:spMkLst>
            <pc:docMk/>
            <pc:sldMk cId="3339362654" sldId="270"/>
            <ac:spMk id="8" creationId="{E8A8EAB8-D2FF-444D-B34B-7D32F106AD0E}"/>
          </ac:spMkLst>
        </pc:spChg>
        <pc:cxnChg chg="add">
          <ac:chgData name="Hettrich, Charlotte E" userId="494a4d10-8cbe-4c64-860c-2bf88b502745" providerId="ADAL" clId="{5131B4CE-B62A-4EF4-AD86-7E063141A658}" dt="2021-12-08T04:14:02.049" v="59" actId="26606"/>
          <ac:cxnSpMkLst>
            <pc:docMk/>
            <pc:sldMk cId="3339362654" sldId="270"/>
            <ac:cxnSpMk id="10" creationId="{067633D1-6EE6-4118-B9F0-B363477BEE7A}"/>
          </ac:cxnSpMkLst>
        </pc:cxnChg>
        <pc:cxnChg chg="add">
          <ac:chgData name="Hettrich, Charlotte E" userId="494a4d10-8cbe-4c64-860c-2bf88b502745" providerId="ADAL" clId="{5131B4CE-B62A-4EF4-AD86-7E063141A658}" dt="2021-12-08T04:14:02.049" v="59" actId="26606"/>
          <ac:cxnSpMkLst>
            <pc:docMk/>
            <pc:sldMk cId="3339362654" sldId="270"/>
            <ac:cxnSpMk id="12" creationId="{4AD7FFC6-42A9-49CB-B5E9-B3F6B038331B}"/>
          </ac:cxnSpMkLst>
        </pc:cxnChg>
      </pc:sldChg>
      <pc:sldChg chg="addSp delSp modSp mod setBg">
        <pc:chgData name="Hettrich, Charlotte E" userId="494a4d10-8cbe-4c64-860c-2bf88b502745" providerId="ADAL" clId="{5131B4CE-B62A-4EF4-AD86-7E063141A658}" dt="2021-12-08T04:11:22.385" v="22" actId="26606"/>
        <pc:sldMkLst>
          <pc:docMk/>
          <pc:sldMk cId="3907203918" sldId="271"/>
        </pc:sldMkLst>
        <pc:spChg chg="mod">
          <ac:chgData name="Hettrich, Charlotte E" userId="494a4d10-8cbe-4c64-860c-2bf88b502745" providerId="ADAL" clId="{5131B4CE-B62A-4EF4-AD86-7E063141A658}" dt="2021-12-08T04:11:22.385" v="22" actId="26606"/>
          <ac:spMkLst>
            <pc:docMk/>
            <pc:sldMk cId="3907203918" sldId="271"/>
            <ac:spMk id="2" creationId="{9FA91DDC-1A4B-3D41-9BA5-59C777B8C3E0}"/>
          </ac:spMkLst>
        </pc:spChg>
        <pc:spChg chg="mod">
          <ac:chgData name="Hettrich, Charlotte E" userId="494a4d10-8cbe-4c64-860c-2bf88b502745" providerId="ADAL" clId="{5131B4CE-B62A-4EF4-AD86-7E063141A658}" dt="2021-12-08T04:11:22.385" v="22" actId="26606"/>
          <ac:spMkLst>
            <pc:docMk/>
            <pc:sldMk cId="3907203918" sldId="271"/>
            <ac:spMk id="3" creationId="{C2E3A050-6F3B-984B-98F8-8A12A6449D9A}"/>
          </ac:spMkLst>
        </pc:spChg>
        <pc:spChg chg="del">
          <ac:chgData name="Hettrich, Charlotte E" userId="494a4d10-8cbe-4c64-860c-2bf88b502745" providerId="ADAL" clId="{5131B4CE-B62A-4EF4-AD86-7E063141A658}" dt="2021-12-08T04:11:19.751" v="21" actId="478"/>
          <ac:spMkLst>
            <pc:docMk/>
            <pc:sldMk cId="3907203918" sldId="271"/>
            <ac:spMk id="4" creationId="{3E41677F-395F-834D-B1EE-D49432DABB39}"/>
          </ac:spMkLst>
        </pc:spChg>
        <pc:spChg chg="add">
          <ac:chgData name="Hettrich, Charlotte E" userId="494a4d10-8cbe-4c64-860c-2bf88b502745" providerId="ADAL" clId="{5131B4CE-B62A-4EF4-AD86-7E063141A658}" dt="2021-12-08T04:11:22.385" v="22" actId="26606"/>
          <ac:spMkLst>
            <pc:docMk/>
            <pc:sldMk cId="3907203918" sldId="271"/>
            <ac:spMk id="8" creationId="{A7AE9375-4664-4DB2-922D-2782A6E439AC}"/>
          </ac:spMkLst>
        </pc:spChg>
        <pc:spChg chg="add">
          <ac:chgData name="Hettrich, Charlotte E" userId="494a4d10-8cbe-4c64-860c-2bf88b502745" providerId="ADAL" clId="{5131B4CE-B62A-4EF4-AD86-7E063141A658}" dt="2021-12-08T04:11:22.385" v="22" actId="26606"/>
          <ac:spMkLst>
            <pc:docMk/>
            <pc:sldMk cId="3907203918" sldId="271"/>
            <ac:spMk id="12" creationId="{9DD005C1-8C51-42D6-9BEE-B9B83849743D}"/>
          </ac:spMkLst>
        </pc:spChg>
        <pc:cxnChg chg="add">
          <ac:chgData name="Hettrich, Charlotte E" userId="494a4d10-8cbe-4c64-860c-2bf88b502745" providerId="ADAL" clId="{5131B4CE-B62A-4EF4-AD86-7E063141A658}" dt="2021-12-08T04:11:22.385" v="22" actId="26606"/>
          <ac:cxnSpMkLst>
            <pc:docMk/>
            <pc:sldMk cId="3907203918" sldId="271"/>
            <ac:cxnSpMk id="10" creationId="{EE504C98-6397-41C1-A8D8-2D9C4ED307E0}"/>
          </ac:cxnSpMkLst>
        </pc:cxnChg>
      </pc:sldChg>
    </pc:docChg>
  </pc:docChgLst>
  <pc:docChgLst>
    <pc:chgData name="Hettrich, Charlotte E" userId="494a4d10-8cbe-4c64-860c-2bf88b502745" providerId="ADAL" clId="{122184EC-CA19-4F03-AD3E-4332E139F921}"/>
    <pc:docChg chg="undo custSel modSld sldOrd">
      <pc:chgData name="Hettrich, Charlotte E" userId="494a4d10-8cbe-4c64-860c-2bf88b502745" providerId="ADAL" clId="{122184EC-CA19-4F03-AD3E-4332E139F921}" dt="2021-12-09T03:08:47.214" v="6326" actId="1076"/>
      <pc:docMkLst>
        <pc:docMk/>
      </pc:docMkLst>
      <pc:sldChg chg="addSp modSp mod modAnim modNotesTx">
        <pc:chgData name="Hettrich, Charlotte E" userId="494a4d10-8cbe-4c64-860c-2bf88b502745" providerId="ADAL" clId="{122184EC-CA19-4F03-AD3E-4332E139F921}" dt="2021-12-09T03:00:05.959" v="5683" actId="20577"/>
        <pc:sldMkLst>
          <pc:docMk/>
          <pc:sldMk cId="1858859840" sldId="259"/>
        </pc:sldMkLst>
        <pc:spChg chg="mod">
          <ac:chgData name="Hettrich, Charlotte E" userId="494a4d10-8cbe-4c64-860c-2bf88b502745" providerId="ADAL" clId="{122184EC-CA19-4F03-AD3E-4332E139F921}" dt="2021-12-09T02:56:55.594" v="5385" actId="20577"/>
          <ac:spMkLst>
            <pc:docMk/>
            <pc:sldMk cId="1858859840" sldId="259"/>
            <ac:spMk id="2" creationId="{DA0B2FEF-65D3-3044-8682-F7DFD8D463FC}"/>
          </ac:spMkLst>
        </pc:spChg>
        <pc:spChg chg="add mod">
          <ac:chgData name="Hettrich, Charlotte E" userId="494a4d10-8cbe-4c64-860c-2bf88b502745" providerId="ADAL" clId="{122184EC-CA19-4F03-AD3E-4332E139F921}" dt="2021-12-09T02:57:41.170" v="5420" actId="20577"/>
          <ac:spMkLst>
            <pc:docMk/>
            <pc:sldMk cId="1858859840" sldId="259"/>
            <ac:spMk id="7" creationId="{B9A736D2-C06E-41CB-8232-EA4F2C4FA4ED}"/>
          </ac:spMkLst>
        </pc:spChg>
      </pc:sldChg>
      <pc:sldChg chg="addSp delSp modSp mod modNotesTx">
        <pc:chgData name="Hettrich, Charlotte E" userId="494a4d10-8cbe-4c64-860c-2bf88b502745" providerId="ADAL" clId="{122184EC-CA19-4F03-AD3E-4332E139F921}" dt="2021-12-09T01:24:38.626" v="3643"/>
        <pc:sldMkLst>
          <pc:docMk/>
          <pc:sldMk cId="2422616958" sldId="261"/>
        </pc:sldMkLst>
        <pc:spChg chg="add del mod">
          <ac:chgData name="Hettrich, Charlotte E" userId="494a4d10-8cbe-4c64-860c-2bf88b502745" providerId="ADAL" clId="{122184EC-CA19-4F03-AD3E-4332E139F921}" dt="2021-12-09T01:12:09.823" v="2004" actId="478"/>
          <ac:spMkLst>
            <pc:docMk/>
            <pc:sldMk cId="2422616958" sldId="261"/>
            <ac:spMk id="6" creationId="{AA9771EA-8338-40AE-A571-F663C73E4FB9}"/>
          </ac:spMkLst>
        </pc:spChg>
        <pc:cxnChg chg="add del">
          <ac:chgData name="Hettrich, Charlotte E" userId="494a4d10-8cbe-4c64-860c-2bf88b502745" providerId="ADAL" clId="{122184EC-CA19-4F03-AD3E-4332E139F921}" dt="2021-12-09T01:11:42.655" v="2000" actId="478"/>
          <ac:cxnSpMkLst>
            <pc:docMk/>
            <pc:sldMk cId="2422616958" sldId="261"/>
            <ac:cxnSpMk id="5" creationId="{282E86AC-05F2-4156-A0AA-36F7EEBAEF14}"/>
          </ac:cxnSpMkLst>
        </pc:cxnChg>
      </pc:sldChg>
      <pc:sldChg chg="addSp delSp modSp mod modNotesTx">
        <pc:chgData name="Hettrich, Charlotte E" userId="494a4d10-8cbe-4c64-860c-2bf88b502745" providerId="ADAL" clId="{122184EC-CA19-4F03-AD3E-4332E139F921}" dt="2021-12-09T03:04:57.965" v="6314" actId="20577"/>
        <pc:sldMkLst>
          <pc:docMk/>
          <pc:sldMk cId="4105560959" sldId="262"/>
        </pc:sldMkLst>
        <pc:spChg chg="add del mod">
          <ac:chgData name="Hettrich, Charlotte E" userId="494a4d10-8cbe-4c64-860c-2bf88b502745" providerId="ADAL" clId="{122184EC-CA19-4F03-AD3E-4332E139F921}" dt="2021-12-08T23:20:23.768" v="732" actId="478"/>
          <ac:spMkLst>
            <pc:docMk/>
            <pc:sldMk cId="4105560959" sldId="262"/>
            <ac:spMk id="6" creationId="{7E2DE38D-C209-455E-9314-3876EDE97778}"/>
          </ac:spMkLst>
        </pc:spChg>
        <pc:picChg chg="del">
          <ac:chgData name="Hettrich, Charlotte E" userId="494a4d10-8cbe-4c64-860c-2bf88b502745" providerId="ADAL" clId="{122184EC-CA19-4F03-AD3E-4332E139F921}" dt="2021-12-08T23:20:20.267" v="731" actId="478"/>
          <ac:picMkLst>
            <pc:docMk/>
            <pc:sldMk cId="4105560959" sldId="262"/>
            <ac:picMk id="2" creationId="{9C72A843-FE27-4247-9565-776DC6DB401D}"/>
          </ac:picMkLst>
        </pc:picChg>
        <pc:picChg chg="del">
          <ac:chgData name="Hettrich, Charlotte E" userId="494a4d10-8cbe-4c64-860c-2bf88b502745" providerId="ADAL" clId="{122184EC-CA19-4F03-AD3E-4332E139F921}" dt="2021-12-08T23:20:29.088" v="735" actId="478"/>
          <ac:picMkLst>
            <pc:docMk/>
            <pc:sldMk cId="4105560959" sldId="262"/>
            <ac:picMk id="4" creationId="{45B3A4B1-4D16-4D01-BCF3-B6E146860F5D}"/>
          </ac:picMkLst>
        </pc:picChg>
        <pc:picChg chg="del">
          <ac:chgData name="Hettrich, Charlotte E" userId="494a4d10-8cbe-4c64-860c-2bf88b502745" providerId="ADAL" clId="{122184EC-CA19-4F03-AD3E-4332E139F921}" dt="2021-12-08T23:20:25.546" v="733" actId="478"/>
          <ac:picMkLst>
            <pc:docMk/>
            <pc:sldMk cId="4105560959" sldId="262"/>
            <ac:picMk id="5" creationId="{94CAF460-EFDE-4EC7-9F1D-BF4EE35D818A}"/>
          </ac:picMkLst>
        </pc:picChg>
        <pc:picChg chg="del">
          <ac:chgData name="Hettrich, Charlotte E" userId="494a4d10-8cbe-4c64-860c-2bf88b502745" providerId="ADAL" clId="{122184EC-CA19-4F03-AD3E-4332E139F921}" dt="2021-12-08T23:20:27.341" v="734" actId="478"/>
          <ac:picMkLst>
            <pc:docMk/>
            <pc:sldMk cId="4105560959" sldId="262"/>
            <ac:picMk id="7" creationId="{2A0319C8-7964-4AF5-B958-FF718EC13E30}"/>
          </ac:picMkLst>
        </pc:picChg>
        <pc:picChg chg="add del mod">
          <ac:chgData name="Hettrich, Charlotte E" userId="494a4d10-8cbe-4c64-860c-2bf88b502745" providerId="ADAL" clId="{122184EC-CA19-4F03-AD3E-4332E139F921}" dt="2021-12-08T23:20:46.171" v="740" actId="478"/>
          <ac:picMkLst>
            <pc:docMk/>
            <pc:sldMk cId="4105560959" sldId="262"/>
            <ac:picMk id="11" creationId="{4180172E-F1A0-43BB-85FF-82499954D039}"/>
          </ac:picMkLst>
        </pc:picChg>
        <pc:picChg chg="add mod">
          <ac:chgData name="Hettrich, Charlotte E" userId="494a4d10-8cbe-4c64-860c-2bf88b502745" providerId="ADAL" clId="{122184EC-CA19-4F03-AD3E-4332E139F921}" dt="2021-12-08T23:22:52.910" v="773" actId="1076"/>
          <ac:picMkLst>
            <pc:docMk/>
            <pc:sldMk cId="4105560959" sldId="262"/>
            <ac:picMk id="15" creationId="{445B2DC8-0821-4725-9DB5-C7AEA553BF70}"/>
          </ac:picMkLst>
        </pc:picChg>
        <pc:picChg chg="add mod">
          <ac:chgData name="Hettrich, Charlotte E" userId="494a4d10-8cbe-4c64-860c-2bf88b502745" providerId="ADAL" clId="{122184EC-CA19-4F03-AD3E-4332E139F921}" dt="2021-12-08T23:23:05.230" v="777" actId="1076"/>
          <ac:picMkLst>
            <pc:docMk/>
            <pc:sldMk cId="4105560959" sldId="262"/>
            <ac:picMk id="18" creationId="{25AEA36A-F22F-4351-87A1-8C751F5A6861}"/>
          </ac:picMkLst>
        </pc:picChg>
        <pc:picChg chg="add mod">
          <ac:chgData name="Hettrich, Charlotte E" userId="494a4d10-8cbe-4c64-860c-2bf88b502745" providerId="ADAL" clId="{122184EC-CA19-4F03-AD3E-4332E139F921}" dt="2021-12-08T23:23:19.959" v="782" actId="1076"/>
          <ac:picMkLst>
            <pc:docMk/>
            <pc:sldMk cId="4105560959" sldId="262"/>
            <ac:picMk id="20" creationId="{E835DEDC-6C81-4606-9E0F-93B40A1E263B}"/>
          </ac:picMkLst>
        </pc:picChg>
        <pc:picChg chg="add mod">
          <ac:chgData name="Hettrich, Charlotte E" userId="494a4d10-8cbe-4c64-860c-2bf88b502745" providerId="ADAL" clId="{122184EC-CA19-4F03-AD3E-4332E139F921}" dt="2021-12-08T23:23:16.363" v="781" actId="1076"/>
          <ac:picMkLst>
            <pc:docMk/>
            <pc:sldMk cId="4105560959" sldId="262"/>
            <ac:picMk id="24" creationId="{2DE2897B-7048-4853-B4F6-3BA28BED3416}"/>
          </ac:picMkLst>
        </pc:picChg>
      </pc:sldChg>
      <pc:sldChg chg="addSp delSp modSp mod modNotesTx">
        <pc:chgData name="Hettrich, Charlotte E" userId="494a4d10-8cbe-4c64-860c-2bf88b502745" providerId="ADAL" clId="{122184EC-CA19-4F03-AD3E-4332E139F921}" dt="2021-12-09T02:15:24.083" v="5372" actId="313"/>
        <pc:sldMkLst>
          <pc:docMk/>
          <pc:sldMk cId="663819021" sldId="263"/>
        </pc:sldMkLst>
        <pc:picChg chg="add mod">
          <ac:chgData name="Hettrich, Charlotte E" userId="494a4d10-8cbe-4c64-860c-2bf88b502745" providerId="ADAL" clId="{122184EC-CA19-4F03-AD3E-4332E139F921}" dt="2021-12-08T23:18:25.633" v="698" actId="1076"/>
          <ac:picMkLst>
            <pc:docMk/>
            <pc:sldMk cId="663819021" sldId="263"/>
            <ac:picMk id="7" creationId="{19CE4596-C306-4D56-A295-954E2FDF53C5}"/>
          </ac:picMkLst>
        </pc:picChg>
        <pc:picChg chg="del">
          <ac:chgData name="Hettrich, Charlotte E" userId="494a4d10-8cbe-4c64-860c-2bf88b502745" providerId="ADAL" clId="{122184EC-CA19-4F03-AD3E-4332E139F921}" dt="2021-12-08T23:17:48.584" v="686" actId="478"/>
          <ac:picMkLst>
            <pc:docMk/>
            <pc:sldMk cId="663819021" sldId="263"/>
            <ac:picMk id="17" creationId="{A6A75B47-8FA3-034B-B798-01C5AF45E45A}"/>
          </ac:picMkLst>
        </pc:picChg>
      </pc:sldChg>
      <pc:sldChg chg="addSp delSp modSp mod modNotesTx">
        <pc:chgData name="Hettrich, Charlotte E" userId="494a4d10-8cbe-4c64-860c-2bf88b502745" providerId="ADAL" clId="{122184EC-CA19-4F03-AD3E-4332E139F921}" dt="2021-12-09T02:14:16.092" v="5358" actId="33524"/>
        <pc:sldMkLst>
          <pc:docMk/>
          <pc:sldMk cId="308678384" sldId="264"/>
        </pc:sldMkLst>
        <pc:picChg chg="add mod">
          <ac:chgData name="Hettrich, Charlotte E" userId="494a4d10-8cbe-4c64-860c-2bf88b502745" providerId="ADAL" clId="{122184EC-CA19-4F03-AD3E-4332E139F921}" dt="2021-12-08T23:17:42.922" v="685" actId="1076"/>
          <ac:picMkLst>
            <pc:docMk/>
            <pc:sldMk cId="308678384" sldId="264"/>
            <ac:picMk id="4" creationId="{EE56CCBF-7EA3-4C4D-AE3D-2AC33801D51A}"/>
          </ac:picMkLst>
        </pc:picChg>
        <pc:picChg chg="del">
          <ac:chgData name="Hettrich, Charlotte E" userId="494a4d10-8cbe-4c64-860c-2bf88b502745" providerId="ADAL" clId="{122184EC-CA19-4F03-AD3E-4332E139F921}" dt="2021-12-08T23:17:14.260" v="680" actId="478"/>
          <ac:picMkLst>
            <pc:docMk/>
            <pc:sldMk cId="308678384" sldId="264"/>
            <ac:picMk id="17" creationId="{099AA319-A632-464B-B8E3-B7552BD4DFB4}"/>
          </ac:picMkLst>
        </pc:picChg>
      </pc:sldChg>
      <pc:sldChg chg="addSp delSp modSp mod modNotesTx">
        <pc:chgData name="Hettrich, Charlotte E" userId="494a4d10-8cbe-4c64-860c-2bf88b502745" providerId="ADAL" clId="{122184EC-CA19-4F03-AD3E-4332E139F921}" dt="2021-12-09T02:11:27.985" v="5341" actId="33524"/>
        <pc:sldMkLst>
          <pc:docMk/>
          <pc:sldMk cId="3806935285" sldId="265"/>
        </pc:sldMkLst>
        <pc:spChg chg="add del mod">
          <ac:chgData name="Hettrich, Charlotte E" userId="494a4d10-8cbe-4c64-860c-2bf88b502745" providerId="ADAL" clId="{122184EC-CA19-4F03-AD3E-4332E139F921}" dt="2021-12-08T23:18:36.074" v="700" actId="478"/>
          <ac:spMkLst>
            <pc:docMk/>
            <pc:sldMk cId="3806935285" sldId="265"/>
            <ac:spMk id="7" creationId="{609AC410-41A1-4ED6-8A73-9975E273C711}"/>
          </ac:spMkLst>
        </pc:spChg>
        <pc:picChg chg="del">
          <ac:chgData name="Hettrich, Charlotte E" userId="494a4d10-8cbe-4c64-860c-2bf88b502745" providerId="ADAL" clId="{122184EC-CA19-4F03-AD3E-4332E139F921}" dt="2021-12-08T23:18:30.409" v="699" actId="478"/>
          <ac:picMkLst>
            <pc:docMk/>
            <pc:sldMk cId="3806935285" sldId="265"/>
            <ac:picMk id="6" creationId="{37C6998F-3362-2A42-A870-D3A7CABAE1F3}"/>
          </ac:picMkLst>
        </pc:picChg>
        <pc:picChg chg="del">
          <ac:chgData name="Hettrich, Charlotte E" userId="494a4d10-8cbe-4c64-860c-2bf88b502745" providerId="ADAL" clId="{122184EC-CA19-4F03-AD3E-4332E139F921}" dt="2021-12-08T23:18:39.295" v="702" actId="478"/>
          <ac:picMkLst>
            <pc:docMk/>
            <pc:sldMk cId="3806935285" sldId="265"/>
            <ac:picMk id="8" creationId="{321DB517-D23C-CA48-BE11-E0FC7E4F9F82}"/>
          </ac:picMkLst>
        </pc:picChg>
        <pc:picChg chg="del">
          <ac:chgData name="Hettrich, Charlotte E" userId="494a4d10-8cbe-4c64-860c-2bf88b502745" providerId="ADAL" clId="{122184EC-CA19-4F03-AD3E-4332E139F921}" dt="2021-12-08T23:18:37.607" v="701" actId="478"/>
          <ac:picMkLst>
            <pc:docMk/>
            <pc:sldMk cId="3806935285" sldId="265"/>
            <ac:picMk id="11" creationId="{D0EEDD88-6ABC-9A4A-A16D-E2507AE41C2D}"/>
          </ac:picMkLst>
        </pc:picChg>
        <pc:picChg chg="add del mod">
          <ac:chgData name="Hettrich, Charlotte E" userId="494a4d10-8cbe-4c64-860c-2bf88b502745" providerId="ADAL" clId="{122184EC-CA19-4F03-AD3E-4332E139F921}" dt="2021-12-08T23:18:47.825" v="704" actId="478"/>
          <ac:picMkLst>
            <pc:docMk/>
            <pc:sldMk cId="3806935285" sldId="265"/>
            <ac:picMk id="13" creationId="{C3E50992-03D3-4D5B-900A-09D8AC11AE20}"/>
          </ac:picMkLst>
        </pc:picChg>
        <pc:picChg chg="add del mod">
          <ac:chgData name="Hettrich, Charlotte E" userId="494a4d10-8cbe-4c64-860c-2bf88b502745" providerId="ADAL" clId="{122184EC-CA19-4F03-AD3E-4332E139F921}" dt="2021-12-08T23:19:17.930" v="715" actId="478"/>
          <ac:picMkLst>
            <pc:docMk/>
            <pc:sldMk cId="3806935285" sldId="265"/>
            <ac:picMk id="18" creationId="{FD3C8F77-BE2F-4471-A4F3-6D9C0528EB32}"/>
          </ac:picMkLst>
        </pc:picChg>
        <pc:picChg chg="add del mod">
          <ac:chgData name="Hettrich, Charlotte E" userId="494a4d10-8cbe-4c64-860c-2bf88b502745" providerId="ADAL" clId="{122184EC-CA19-4F03-AD3E-4332E139F921}" dt="2021-12-08T23:19:17.930" v="715" actId="478"/>
          <ac:picMkLst>
            <pc:docMk/>
            <pc:sldMk cId="3806935285" sldId="265"/>
            <ac:picMk id="21" creationId="{D4B22548-B614-4DD3-B137-2227AC96211E}"/>
          </ac:picMkLst>
        </pc:picChg>
        <pc:picChg chg="add del mod">
          <ac:chgData name="Hettrich, Charlotte E" userId="494a4d10-8cbe-4c64-860c-2bf88b502745" providerId="ADAL" clId="{122184EC-CA19-4F03-AD3E-4332E139F921}" dt="2021-12-08T23:19:17.930" v="715" actId="478"/>
          <ac:picMkLst>
            <pc:docMk/>
            <pc:sldMk cId="3806935285" sldId="265"/>
            <ac:picMk id="23" creationId="{AFF7B2EE-2AA6-4B40-A9B8-32B512690AFA}"/>
          </ac:picMkLst>
        </pc:picChg>
        <pc:picChg chg="add mod">
          <ac:chgData name="Hettrich, Charlotte E" userId="494a4d10-8cbe-4c64-860c-2bf88b502745" providerId="ADAL" clId="{122184EC-CA19-4F03-AD3E-4332E139F921}" dt="2021-12-08T23:19:40.488" v="722" actId="1076"/>
          <ac:picMkLst>
            <pc:docMk/>
            <pc:sldMk cId="3806935285" sldId="265"/>
            <ac:picMk id="25" creationId="{9D38A425-5D69-4074-B280-70002911F644}"/>
          </ac:picMkLst>
        </pc:picChg>
        <pc:picChg chg="add mod">
          <ac:chgData name="Hettrich, Charlotte E" userId="494a4d10-8cbe-4c64-860c-2bf88b502745" providerId="ADAL" clId="{122184EC-CA19-4F03-AD3E-4332E139F921}" dt="2021-12-08T23:19:58.916" v="727" actId="1076"/>
          <ac:picMkLst>
            <pc:docMk/>
            <pc:sldMk cId="3806935285" sldId="265"/>
            <ac:picMk id="27" creationId="{0A790830-CA83-466F-99B1-96A3B765C81D}"/>
          </ac:picMkLst>
        </pc:picChg>
        <pc:picChg chg="add mod">
          <ac:chgData name="Hettrich, Charlotte E" userId="494a4d10-8cbe-4c64-860c-2bf88b502745" providerId="ADAL" clId="{122184EC-CA19-4F03-AD3E-4332E139F921}" dt="2021-12-08T23:20:16.345" v="730" actId="962"/>
          <ac:picMkLst>
            <pc:docMk/>
            <pc:sldMk cId="3806935285" sldId="265"/>
            <ac:picMk id="29" creationId="{5C5F72FB-DA2A-466F-803C-0345AEA36685}"/>
          </ac:picMkLst>
        </pc:picChg>
      </pc:sldChg>
      <pc:sldChg chg="modSp mod modNotesTx">
        <pc:chgData name="Hettrich, Charlotte E" userId="494a4d10-8cbe-4c64-860c-2bf88b502745" providerId="ADAL" clId="{122184EC-CA19-4F03-AD3E-4332E139F921}" dt="2021-12-09T01:17:13.155" v="2471" actId="20577"/>
        <pc:sldMkLst>
          <pc:docMk/>
          <pc:sldMk cId="1587454083" sldId="267"/>
        </pc:sldMkLst>
        <pc:spChg chg="mod">
          <ac:chgData name="Hettrich, Charlotte E" userId="494a4d10-8cbe-4c64-860c-2bf88b502745" providerId="ADAL" clId="{122184EC-CA19-4F03-AD3E-4332E139F921}" dt="2021-12-09T01:07:53.259" v="1997" actId="1076"/>
          <ac:spMkLst>
            <pc:docMk/>
            <pc:sldMk cId="1587454083" sldId="267"/>
            <ac:spMk id="3" creationId="{C2E3A050-6F3B-984B-98F8-8A12A6449D9A}"/>
          </ac:spMkLst>
        </pc:spChg>
      </pc:sldChg>
      <pc:sldChg chg="modSp mod modNotesTx">
        <pc:chgData name="Hettrich, Charlotte E" userId="494a4d10-8cbe-4c64-860c-2bf88b502745" providerId="ADAL" clId="{122184EC-CA19-4F03-AD3E-4332E139F921}" dt="2021-12-09T03:04:32.716" v="6313" actId="20577"/>
        <pc:sldMkLst>
          <pc:docMk/>
          <pc:sldMk cId="2374518767" sldId="268"/>
        </pc:sldMkLst>
        <pc:spChg chg="mod">
          <ac:chgData name="Hettrich, Charlotte E" userId="494a4d10-8cbe-4c64-860c-2bf88b502745" providerId="ADAL" clId="{122184EC-CA19-4F03-AD3E-4332E139F921}" dt="2021-12-09T00:58:11.795" v="1922" actId="27636"/>
          <ac:spMkLst>
            <pc:docMk/>
            <pc:sldMk cId="2374518767" sldId="268"/>
            <ac:spMk id="3" creationId="{C2E3A050-6F3B-984B-98F8-8A12A6449D9A}"/>
          </ac:spMkLst>
        </pc:spChg>
      </pc:sldChg>
      <pc:sldChg chg="addSp delSp modSp mod ord modNotesTx">
        <pc:chgData name="Hettrich, Charlotte E" userId="494a4d10-8cbe-4c64-860c-2bf88b502745" providerId="ADAL" clId="{122184EC-CA19-4F03-AD3E-4332E139F921}" dt="2021-12-09T01:59:40.502" v="5321"/>
        <pc:sldMkLst>
          <pc:docMk/>
          <pc:sldMk cId="2671057853" sldId="269"/>
        </pc:sldMkLst>
        <pc:spChg chg="del mod">
          <ac:chgData name="Hettrich, Charlotte E" userId="494a4d10-8cbe-4c64-860c-2bf88b502745" providerId="ADAL" clId="{122184EC-CA19-4F03-AD3E-4332E139F921}" dt="2021-12-09T01:37:15.416" v="4188" actId="478"/>
          <ac:spMkLst>
            <pc:docMk/>
            <pc:sldMk cId="2671057853" sldId="269"/>
            <ac:spMk id="2" creationId="{304A11F7-3DF4-C141-A2B3-F87C0D3B7703}"/>
          </ac:spMkLst>
        </pc:spChg>
        <pc:spChg chg="del mod">
          <ac:chgData name="Hettrich, Charlotte E" userId="494a4d10-8cbe-4c64-860c-2bf88b502745" providerId="ADAL" clId="{122184EC-CA19-4F03-AD3E-4332E139F921}" dt="2021-12-09T01:38:57.686" v="4256" actId="478"/>
          <ac:spMkLst>
            <pc:docMk/>
            <pc:sldMk cId="2671057853" sldId="269"/>
            <ac:spMk id="3" creationId="{C29005C1-C348-4E4D-B551-B542A7BB3BE4}"/>
          </ac:spMkLst>
        </pc:spChg>
        <pc:spChg chg="mod ord">
          <ac:chgData name="Hettrich, Charlotte E" userId="494a4d10-8cbe-4c64-860c-2bf88b502745" providerId="ADAL" clId="{122184EC-CA19-4F03-AD3E-4332E139F921}" dt="2021-12-09T01:42:34.012" v="4593" actId="20577"/>
          <ac:spMkLst>
            <pc:docMk/>
            <pc:sldMk cId="2671057853" sldId="269"/>
            <ac:spMk id="4" creationId="{66008577-74EE-754E-A3D8-F0BD5E19BC4D}"/>
          </ac:spMkLst>
        </pc:spChg>
        <pc:spChg chg="add mod">
          <ac:chgData name="Hettrich, Charlotte E" userId="494a4d10-8cbe-4c64-860c-2bf88b502745" providerId="ADAL" clId="{122184EC-CA19-4F03-AD3E-4332E139F921}" dt="2021-12-09T01:40:41.615" v="4329" actId="121"/>
          <ac:spMkLst>
            <pc:docMk/>
            <pc:sldMk cId="2671057853" sldId="269"/>
            <ac:spMk id="6" creationId="{42EA3D5F-A049-46DD-90AA-9F7BF55E6034}"/>
          </ac:spMkLst>
        </pc:spChg>
        <pc:spChg chg="add del">
          <ac:chgData name="Hettrich, Charlotte E" userId="494a4d10-8cbe-4c64-860c-2bf88b502745" providerId="ADAL" clId="{122184EC-CA19-4F03-AD3E-4332E139F921}" dt="2021-12-09T01:40:15.771" v="4325" actId="26606"/>
          <ac:spMkLst>
            <pc:docMk/>
            <pc:sldMk cId="2671057853" sldId="269"/>
            <ac:spMk id="8" creationId="{E8A8EAB8-D2FF-444D-B34B-7D32F106AD0E}"/>
          </ac:spMkLst>
        </pc:spChg>
        <pc:spChg chg="add del mod">
          <ac:chgData name="Hettrich, Charlotte E" userId="494a4d10-8cbe-4c64-860c-2bf88b502745" providerId="ADAL" clId="{122184EC-CA19-4F03-AD3E-4332E139F921}" dt="2021-12-09T01:39:01.328" v="4257" actId="478"/>
          <ac:spMkLst>
            <pc:docMk/>
            <pc:sldMk cId="2671057853" sldId="269"/>
            <ac:spMk id="13" creationId="{BFD1BF24-FBA5-4821-8794-A6877827D43E}"/>
          </ac:spMkLst>
        </pc:spChg>
        <pc:spChg chg="add del">
          <ac:chgData name="Hettrich, Charlotte E" userId="494a4d10-8cbe-4c64-860c-2bf88b502745" providerId="ADAL" clId="{122184EC-CA19-4F03-AD3E-4332E139F921}" dt="2021-12-09T01:39:52.807" v="4318" actId="26606"/>
          <ac:spMkLst>
            <pc:docMk/>
            <pc:sldMk cId="2671057853" sldId="269"/>
            <ac:spMk id="17" creationId="{5A0118C5-4F8D-4CF4-BADD-53FEACC6C42A}"/>
          </ac:spMkLst>
        </pc:spChg>
        <pc:spChg chg="add del">
          <ac:chgData name="Hettrich, Charlotte E" userId="494a4d10-8cbe-4c64-860c-2bf88b502745" providerId="ADAL" clId="{122184EC-CA19-4F03-AD3E-4332E139F921}" dt="2021-12-09T01:39:52.807" v="4318" actId="26606"/>
          <ac:spMkLst>
            <pc:docMk/>
            <pc:sldMk cId="2671057853" sldId="269"/>
            <ac:spMk id="19" creationId="{4E0A5C5C-2A95-428E-9F6A-0D29EBD57C9F}"/>
          </ac:spMkLst>
        </pc:spChg>
        <pc:spChg chg="add del">
          <ac:chgData name="Hettrich, Charlotte E" userId="494a4d10-8cbe-4c64-860c-2bf88b502745" providerId="ADAL" clId="{122184EC-CA19-4F03-AD3E-4332E139F921}" dt="2021-12-09T01:39:52.807" v="4318" actId="26606"/>
          <ac:spMkLst>
            <pc:docMk/>
            <pc:sldMk cId="2671057853" sldId="269"/>
            <ac:spMk id="21" creationId="{1056F38F-7C4E-461D-8709-7D0024AE1F79}"/>
          </ac:spMkLst>
        </pc:spChg>
        <pc:spChg chg="add del">
          <ac:chgData name="Hettrich, Charlotte E" userId="494a4d10-8cbe-4c64-860c-2bf88b502745" providerId="ADAL" clId="{122184EC-CA19-4F03-AD3E-4332E139F921}" dt="2021-12-09T01:39:52.807" v="4318" actId="26606"/>
          <ac:spMkLst>
            <pc:docMk/>
            <pc:sldMk cId="2671057853" sldId="269"/>
            <ac:spMk id="23" creationId="{C7278469-3C3C-49CE-AEEE-E176A4900B78}"/>
          </ac:spMkLst>
        </pc:spChg>
        <pc:spChg chg="add del">
          <ac:chgData name="Hettrich, Charlotte E" userId="494a4d10-8cbe-4c64-860c-2bf88b502745" providerId="ADAL" clId="{122184EC-CA19-4F03-AD3E-4332E139F921}" dt="2021-12-09T01:40:14.589" v="4322" actId="26606"/>
          <ac:spMkLst>
            <pc:docMk/>
            <pc:sldMk cId="2671057853" sldId="269"/>
            <ac:spMk id="27" creationId="{9E5C5460-229E-46C8-A712-CC317985420F}"/>
          </ac:spMkLst>
        </pc:spChg>
        <pc:spChg chg="add del">
          <ac:chgData name="Hettrich, Charlotte E" userId="494a4d10-8cbe-4c64-860c-2bf88b502745" providerId="ADAL" clId="{122184EC-CA19-4F03-AD3E-4332E139F921}" dt="2021-12-09T01:39:52.807" v="4318" actId="26606"/>
          <ac:spMkLst>
            <pc:docMk/>
            <pc:sldMk cId="2671057853" sldId="269"/>
            <ac:spMk id="29" creationId="{4C6598AB-1C17-4D54-951C-A082D94ACB7A}"/>
          </ac:spMkLst>
        </pc:spChg>
        <pc:spChg chg="add del">
          <ac:chgData name="Hettrich, Charlotte E" userId="494a4d10-8cbe-4c64-860c-2bf88b502745" providerId="ADAL" clId="{122184EC-CA19-4F03-AD3E-4332E139F921}" dt="2021-12-09T01:39:52.807" v="4318" actId="26606"/>
          <ac:spMkLst>
            <pc:docMk/>
            <pc:sldMk cId="2671057853" sldId="269"/>
            <ac:spMk id="31" creationId="{C83B66D7-137D-4AC1-B172-53D60F08BEB5}"/>
          </ac:spMkLst>
        </pc:spChg>
        <pc:spChg chg="add del">
          <ac:chgData name="Hettrich, Charlotte E" userId="494a4d10-8cbe-4c64-860c-2bf88b502745" providerId="ADAL" clId="{122184EC-CA19-4F03-AD3E-4332E139F921}" dt="2021-12-09T01:39:52.807" v="4318" actId="26606"/>
          <ac:spMkLst>
            <pc:docMk/>
            <pc:sldMk cId="2671057853" sldId="269"/>
            <ac:spMk id="33" creationId="{F6B92503-6984-4D15-8B98-8718709B785D}"/>
          </ac:spMkLst>
        </pc:spChg>
        <pc:spChg chg="add del">
          <ac:chgData name="Hettrich, Charlotte E" userId="494a4d10-8cbe-4c64-860c-2bf88b502745" providerId="ADAL" clId="{122184EC-CA19-4F03-AD3E-4332E139F921}" dt="2021-12-09T01:39:52.807" v="4318" actId="26606"/>
          <ac:spMkLst>
            <pc:docMk/>
            <pc:sldMk cId="2671057853" sldId="269"/>
            <ac:spMk id="35" creationId="{08DDF938-524E-4C18-A47D-C00627832366}"/>
          </ac:spMkLst>
        </pc:spChg>
        <pc:spChg chg="add del">
          <ac:chgData name="Hettrich, Charlotte E" userId="494a4d10-8cbe-4c64-860c-2bf88b502745" providerId="ADAL" clId="{122184EC-CA19-4F03-AD3E-4332E139F921}" dt="2021-12-09T01:40:12.650" v="4320" actId="26606"/>
          <ac:spMkLst>
            <pc:docMk/>
            <pc:sldMk cId="2671057853" sldId="269"/>
            <ac:spMk id="47" creationId="{5A0118C5-4F8D-4CF4-BADD-53FEACC6C42A}"/>
          </ac:spMkLst>
        </pc:spChg>
        <pc:spChg chg="add del">
          <ac:chgData name="Hettrich, Charlotte E" userId="494a4d10-8cbe-4c64-860c-2bf88b502745" providerId="ADAL" clId="{122184EC-CA19-4F03-AD3E-4332E139F921}" dt="2021-12-09T01:40:12.650" v="4320" actId="26606"/>
          <ac:spMkLst>
            <pc:docMk/>
            <pc:sldMk cId="2671057853" sldId="269"/>
            <ac:spMk id="48" creationId="{CAEBFCD5-5356-4326-8D39-8235A46CD7B2}"/>
          </ac:spMkLst>
        </pc:spChg>
        <pc:spChg chg="add del">
          <ac:chgData name="Hettrich, Charlotte E" userId="494a4d10-8cbe-4c64-860c-2bf88b502745" providerId="ADAL" clId="{122184EC-CA19-4F03-AD3E-4332E139F921}" dt="2021-12-09T01:40:12.650" v="4320" actId="26606"/>
          <ac:spMkLst>
            <pc:docMk/>
            <pc:sldMk cId="2671057853" sldId="269"/>
            <ac:spMk id="49" creationId="{F6814848-248A-47DD-88E0-95099D951EF8}"/>
          </ac:spMkLst>
        </pc:spChg>
        <pc:spChg chg="add del">
          <ac:chgData name="Hettrich, Charlotte E" userId="494a4d10-8cbe-4c64-860c-2bf88b502745" providerId="ADAL" clId="{122184EC-CA19-4F03-AD3E-4332E139F921}" dt="2021-12-09T01:40:12.650" v="4320" actId="26606"/>
          <ac:spMkLst>
            <pc:docMk/>
            <pc:sldMk cId="2671057853" sldId="269"/>
            <ac:spMk id="50" creationId="{718BDA89-0D2C-4C4E-99F6-D7A220FE48D3}"/>
          </ac:spMkLst>
        </pc:spChg>
        <pc:spChg chg="add del">
          <ac:chgData name="Hettrich, Charlotte E" userId="494a4d10-8cbe-4c64-860c-2bf88b502745" providerId="ADAL" clId="{122184EC-CA19-4F03-AD3E-4332E139F921}" dt="2021-12-09T01:40:12.650" v="4320" actId="26606"/>
          <ac:spMkLst>
            <pc:docMk/>
            <pc:sldMk cId="2671057853" sldId="269"/>
            <ac:spMk id="54" creationId="{7CE98B01-ED41-482F-AFA1-19C7FA7C04A7}"/>
          </ac:spMkLst>
        </pc:spChg>
        <pc:spChg chg="add del">
          <ac:chgData name="Hettrich, Charlotte E" userId="494a4d10-8cbe-4c64-860c-2bf88b502745" providerId="ADAL" clId="{122184EC-CA19-4F03-AD3E-4332E139F921}" dt="2021-12-09T01:40:12.650" v="4320" actId="26606"/>
          <ac:spMkLst>
            <pc:docMk/>
            <pc:sldMk cId="2671057853" sldId="269"/>
            <ac:spMk id="55" creationId="{B9CABDD0-8DF6-4974-A224-9A2A81778003}"/>
          </ac:spMkLst>
        </pc:spChg>
        <pc:spChg chg="add del">
          <ac:chgData name="Hettrich, Charlotte E" userId="494a4d10-8cbe-4c64-860c-2bf88b502745" providerId="ADAL" clId="{122184EC-CA19-4F03-AD3E-4332E139F921}" dt="2021-12-09T01:40:14.589" v="4322" actId="26606"/>
          <ac:spMkLst>
            <pc:docMk/>
            <pc:sldMk cId="2671057853" sldId="269"/>
            <ac:spMk id="65" creationId="{5A0118C5-4F8D-4CF4-BADD-53FEACC6C42A}"/>
          </ac:spMkLst>
        </pc:spChg>
        <pc:spChg chg="add del">
          <ac:chgData name="Hettrich, Charlotte E" userId="494a4d10-8cbe-4c64-860c-2bf88b502745" providerId="ADAL" clId="{122184EC-CA19-4F03-AD3E-4332E139F921}" dt="2021-12-09T01:40:14.589" v="4322" actId="26606"/>
          <ac:spMkLst>
            <pc:docMk/>
            <pc:sldMk cId="2671057853" sldId="269"/>
            <ac:spMk id="66" creationId="{F98F79A4-A6C7-4101-B1E9-27E05CB7CFA0}"/>
          </ac:spMkLst>
        </pc:spChg>
        <pc:spChg chg="add del">
          <ac:chgData name="Hettrich, Charlotte E" userId="494a4d10-8cbe-4c64-860c-2bf88b502745" providerId="ADAL" clId="{122184EC-CA19-4F03-AD3E-4332E139F921}" dt="2021-12-09T01:40:14.589" v="4322" actId="26606"/>
          <ac:spMkLst>
            <pc:docMk/>
            <pc:sldMk cId="2671057853" sldId="269"/>
            <ac:spMk id="67" creationId="{31CE7A08-2184-4B99-ABC0-B40CD1D3F281}"/>
          </ac:spMkLst>
        </pc:spChg>
        <pc:spChg chg="add del">
          <ac:chgData name="Hettrich, Charlotte E" userId="494a4d10-8cbe-4c64-860c-2bf88b502745" providerId="ADAL" clId="{122184EC-CA19-4F03-AD3E-4332E139F921}" dt="2021-12-09T01:40:14.589" v="4322" actId="26606"/>
          <ac:spMkLst>
            <pc:docMk/>
            <pc:sldMk cId="2671057853" sldId="269"/>
            <ac:spMk id="68" creationId="{79AFCB35-9C04-4524-A0B1-57FF6865D013}"/>
          </ac:spMkLst>
        </pc:spChg>
        <pc:spChg chg="add del">
          <ac:chgData name="Hettrich, Charlotte E" userId="494a4d10-8cbe-4c64-860c-2bf88b502745" providerId="ADAL" clId="{122184EC-CA19-4F03-AD3E-4332E139F921}" dt="2021-12-09T01:40:14.589" v="4322" actId="26606"/>
          <ac:spMkLst>
            <pc:docMk/>
            <pc:sldMk cId="2671057853" sldId="269"/>
            <ac:spMk id="69" creationId="{D11AD2AD-0BA0-4DD3-8EEA-84686A0E718C}"/>
          </ac:spMkLst>
        </pc:spChg>
        <pc:spChg chg="add del">
          <ac:chgData name="Hettrich, Charlotte E" userId="494a4d10-8cbe-4c64-860c-2bf88b502745" providerId="ADAL" clId="{122184EC-CA19-4F03-AD3E-4332E139F921}" dt="2021-12-09T01:40:14.589" v="4322" actId="26606"/>
          <ac:spMkLst>
            <pc:docMk/>
            <pc:sldMk cId="2671057853" sldId="269"/>
            <ac:spMk id="70" creationId="{2552FC29-9118-466F-940E-80C84EFDF07B}"/>
          </ac:spMkLst>
        </pc:spChg>
        <pc:spChg chg="add del">
          <ac:chgData name="Hettrich, Charlotte E" userId="494a4d10-8cbe-4c64-860c-2bf88b502745" providerId="ADAL" clId="{122184EC-CA19-4F03-AD3E-4332E139F921}" dt="2021-12-09T01:40:15.758" v="4324" actId="26606"/>
          <ac:spMkLst>
            <pc:docMk/>
            <pc:sldMk cId="2671057853" sldId="269"/>
            <ac:spMk id="77" creationId="{A7AE9375-4664-4DB2-922D-2782A6E439AC}"/>
          </ac:spMkLst>
        </pc:spChg>
        <pc:spChg chg="add del">
          <ac:chgData name="Hettrich, Charlotte E" userId="494a4d10-8cbe-4c64-860c-2bf88b502745" providerId="ADAL" clId="{122184EC-CA19-4F03-AD3E-4332E139F921}" dt="2021-12-09T01:40:15.758" v="4324" actId="26606"/>
          <ac:spMkLst>
            <pc:docMk/>
            <pc:sldMk cId="2671057853" sldId="269"/>
            <ac:spMk id="78" creationId="{C2C57604-0CFD-4023-B9BD-107166A25317}"/>
          </ac:spMkLst>
        </pc:spChg>
        <pc:spChg chg="add">
          <ac:chgData name="Hettrich, Charlotte E" userId="494a4d10-8cbe-4c64-860c-2bf88b502745" providerId="ADAL" clId="{122184EC-CA19-4F03-AD3E-4332E139F921}" dt="2021-12-09T01:40:15.771" v="4325" actId="26606"/>
          <ac:spMkLst>
            <pc:docMk/>
            <pc:sldMk cId="2671057853" sldId="269"/>
            <ac:spMk id="80" creationId="{A7AE9375-4664-4DB2-922D-2782A6E439AC}"/>
          </ac:spMkLst>
        </pc:spChg>
        <pc:spChg chg="add">
          <ac:chgData name="Hettrich, Charlotte E" userId="494a4d10-8cbe-4c64-860c-2bf88b502745" providerId="ADAL" clId="{122184EC-CA19-4F03-AD3E-4332E139F921}" dt="2021-12-09T01:40:15.771" v="4325" actId="26606"/>
          <ac:spMkLst>
            <pc:docMk/>
            <pc:sldMk cId="2671057853" sldId="269"/>
            <ac:spMk id="82" creationId="{9DD005C1-8C51-42D6-9BEE-B9B83849743D}"/>
          </ac:spMkLst>
        </pc:spChg>
        <pc:grpChg chg="add del">
          <ac:chgData name="Hettrich, Charlotte E" userId="494a4d10-8cbe-4c64-860c-2bf88b502745" providerId="ADAL" clId="{122184EC-CA19-4F03-AD3E-4332E139F921}" dt="2021-12-09T01:39:52.807" v="4318" actId="26606"/>
          <ac:grpSpMkLst>
            <pc:docMk/>
            <pc:sldMk cId="2671057853" sldId="269"/>
            <ac:grpSpMk id="25" creationId="{93DC754C-7E09-422D-A8BB-AF632E90DFA2}"/>
          </ac:grpSpMkLst>
        </pc:grpChg>
        <pc:grpChg chg="add del">
          <ac:chgData name="Hettrich, Charlotte E" userId="494a4d10-8cbe-4c64-860c-2bf88b502745" providerId="ADAL" clId="{122184EC-CA19-4F03-AD3E-4332E139F921}" dt="2021-12-09T01:39:52.807" v="4318" actId="26606"/>
          <ac:grpSpMkLst>
            <pc:docMk/>
            <pc:sldMk cId="2671057853" sldId="269"/>
            <ac:grpSpMk id="37" creationId="{3773FAF5-C452-4455-9411-D6AF5EBD4CA9}"/>
          </ac:grpSpMkLst>
        </pc:grpChg>
        <pc:grpChg chg="add del">
          <ac:chgData name="Hettrich, Charlotte E" userId="494a4d10-8cbe-4c64-860c-2bf88b502745" providerId="ADAL" clId="{122184EC-CA19-4F03-AD3E-4332E139F921}" dt="2021-12-09T01:40:12.650" v="4320" actId="26606"/>
          <ac:grpSpMkLst>
            <pc:docMk/>
            <pc:sldMk cId="2671057853" sldId="269"/>
            <ac:grpSpMk id="51" creationId="{6B67BE95-96EF-433C-9F29-B0732AA6B6AC}"/>
          </ac:grpSpMkLst>
        </pc:grpChg>
        <pc:grpChg chg="add del">
          <ac:chgData name="Hettrich, Charlotte E" userId="494a4d10-8cbe-4c64-860c-2bf88b502745" providerId="ADAL" clId="{122184EC-CA19-4F03-AD3E-4332E139F921}" dt="2021-12-09T01:40:12.650" v="4320" actId="26606"/>
          <ac:grpSpMkLst>
            <pc:docMk/>
            <pc:sldMk cId="2671057853" sldId="269"/>
            <ac:grpSpMk id="56" creationId="{D6E8B984-55B9-4A62-A043-997D00F0AE09}"/>
          </ac:grpSpMkLst>
        </pc:grpChg>
        <pc:grpChg chg="add del">
          <ac:chgData name="Hettrich, Charlotte E" userId="494a4d10-8cbe-4c64-860c-2bf88b502745" providerId="ADAL" clId="{122184EC-CA19-4F03-AD3E-4332E139F921}" dt="2021-12-09T01:40:14.589" v="4322" actId="26606"/>
          <ac:grpSpMkLst>
            <pc:docMk/>
            <pc:sldMk cId="2671057853" sldId="269"/>
            <ac:grpSpMk id="71" creationId="{0C156BF8-7FF7-440F-BE2B-417DFFE8BFA5}"/>
          </ac:grpSpMkLst>
        </pc:grpChg>
        <pc:picChg chg="add del mod">
          <ac:chgData name="Hettrich, Charlotte E" userId="494a4d10-8cbe-4c64-860c-2bf88b502745" providerId="ADAL" clId="{122184EC-CA19-4F03-AD3E-4332E139F921}" dt="2021-12-09T01:36:47.884" v="4185" actId="478"/>
          <ac:picMkLst>
            <pc:docMk/>
            <pc:sldMk cId="2671057853" sldId="269"/>
            <ac:picMk id="9" creationId="{0DCA4E34-ACC5-42D8-92E1-113EF8B6F7DA}"/>
          </ac:picMkLst>
        </pc:picChg>
        <pc:picChg chg="add del mod">
          <ac:chgData name="Hettrich, Charlotte E" userId="494a4d10-8cbe-4c64-860c-2bf88b502745" providerId="ADAL" clId="{122184EC-CA19-4F03-AD3E-4332E139F921}" dt="2021-12-09T01:37:46.469" v="4192" actId="478"/>
          <ac:picMkLst>
            <pc:docMk/>
            <pc:sldMk cId="2671057853" sldId="269"/>
            <ac:picMk id="11" creationId="{5B8E5DB7-539C-4FE4-8E0B-5A34760F11D1}"/>
          </ac:picMkLst>
        </pc:picChg>
        <pc:cxnChg chg="add del">
          <ac:chgData name="Hettrich, Charlotte E" userId="494a4d10-8cbe-4c64-860c-2bf88b502745" providerId="ADAL" clId="{122184EC-CA19-4F03-AD3E-4332E139F921}" dt="2021-12-09T01:40:15.771" v="4325" actId="26606"/>
          <ac:cxnSpMkLst>
            <pc:docMk/>
            <pc:sldMk cId="2671057853" sldId="269"/>
            <ac:cxnSpMk id="10" creationId="{067633D1-6EE6-4118-B9F0-B363477BEE7A}"/>
          </ac:cxnSpMkLst>
        </pc:cxnChg>
        <pc:cxnChg chg="add del">
          <ac:chgData name="Hettrich, Charlotte E" userId="494a4d10-8cbe-4c64-860c-2bf88b502745" providerId="ADAL" clId="{122184EC-CA19-4F03-AD3E-4332E139F921}" dt="2021-12-09T01:40:15.771" v="4325" actId="26606"/>
          <ac:cxnSpMkLst>
            <pc:docMk/>
            <pc:sldMk cId="2671057853" sldId="269"/>
            <ac:cxnSpMk id="12" creationId="{4AD7FFC6-42A9-49CB-B5E9-B3F6B038331B}"/>
          </ac:cxnSpMkLst>
        </pc:cxnChg>
        <pc:cxnChg chg="add">
          <ac:chgData name="Hettrich, Charlotte E" userId="494a4d10-8cbe-4c64-860c-2bf88b502745" providerId="ADAL" clId="{122184EC-CA19-4F03-AD3E-4332E139F921}" dt="2021-12-09T01:40:15.771" v="4325" actId="26606"/>
          <ac:cxnSpMkLst>
            <pc:docMk/>
            <pc:sldMk cId="2671057853" sldId="269"/>
            <ac:cxnSpMk id="81" creationId="{EE504C98-6397-41C1-A8D8-2D9C4ED307E0}"/>
          </ac:cxnSpMkLst>
        </pc:cxnChg>
      </pc:sldChg>
      <pc:sldChg chg="addSp delSp modSp mod">
        <pc:chgData name="Hettrich, Charlotte E" userId="494a4d10-8cbe-4c64-860c-2bf88b502745" providerId="ADAL" clId="{122184EC-CA19-4F03-AD3E-4332E139F921}" dt="2021-12-08T23:26:12.234" v="796" actId="26606"/>
        <pc:sldMkLst>
          <pc:docMk/>
          <pc:sldMk cId="3339362654" sldId="270"/>
        </pc:sldMkLst>
        <pc:spChg chg="mod ord">
          <ac:chgData name="Hettrich, Charlotte E" userId="494a4d10-8cbe-4c64-860c-2bf88b502745" providerId="ADAL" clId="{122184EC-CA19-4F03-AD3E-4332E139F921}" dt="2021-12-08T23:26:12.234" v="796" actId="26606"/>
          <ac:spMkLst>
            <pc:docMk/>
            <pc:sldMk cId="3339362654" sldId="270"/>
            <ac:spMk id="2" creationId="{304A11F7-3DF4-C141-A2B3-F87C0D3B7703}"/>
          </ac:spMkLst>
        </pc:spChg>
        <pc:spChg chg="add del">
          <ac:chgData name="Hettrich, Charlotte E" userId="494a4d10-8cbe-4c64-860c-2bf88b502745" providerId="ADAL" clId="{122184EC-CA19-4F03-AD3E-4332E139F921}" dt="2021-12-08T23:26:12.234" v="796" actId="26606"/>
          <ac:spMkLst>
            <pc:docMk/>
            <pc:sldMk cId="3339362654" sldId="270"/>
            <ac:spMk id="8" creationId="{E8A8EAB8-D2FF-444D-B34B-7D32F106AD0E}"/>
          </ac:spMkLst>
        </pc:spChg>
        <pc:spChg chg="add del">
          <ac:chgData name="Hettrich, Charlotte E" userId="494a4d10-8cbe-4c64-860c-2bf88b502745" providerId="ADAL" clId="{122184EC-CA19-4F03-AD3E-4332E139F921}" dt="2021-12-08T23:26:11.534" v="793" actId="26606"/>
          <ac:spMkLst>
            <pc:docMk/>
            <pc:sldMk cId="3339362654" sldId="270"/>
            <ac:spMk id="71" creationId="{1ED8053C-AF28-403A-90F2-67A100EDECE4}"/>
          </ac:spMkLst>
        </pc:spChg>
        <pc:spChg chg="add del">
          <ac:chgData name="Hettrich, Charlotte E" userId="494a4d10-8cbe-4c64-860c-2bf88b502745" providerId="ADAL" clId="{122184EC-CA19-4F03-AD3E-4332E139F921}" dt="2021-12-08T23:26:11.534" v="793" actId="26606"/>
          <ac:spMkLst>
            <pc:docMk/>
            <pc:sldMk cId="3339362654" sldId="270"/>
            <ac:spMk id="73" creationId="{10BCDCE7-03A4-438B-9B4A-0F5E37C4C1AF}"/>
          </ac:spMkLst>
        </pc:spChg>
        <pc:spChg chg="add">
          <ac:chgData name="Hettrich, Charlotte E" userId="494a4d10-8cbe-4c64-860c-2bf88b502745" providerId="ADAL" clId="{122184EC-CA19-4F03-AD3E-4332E139F921}" dt="2021-12-08T23:26:12.234" v="796" actId="26606"/>
          <ac:spMkLst>
            <pc:docMk/>
            <pc:sldMk cId="3339362654" sldId="270"/>
            <ac:spMk id="75" creationId="{E646A872-7F34-4E27-B0A7-9720177E374D}"/>
          </ac:spMkLst>
        </pc:spChg>
        <pc:spChg chg="add">
          <ac:chgData name="Hettrich, Charlotte E" userId="494a4d10-8cbe-4c64-860c-2bf88b502745" providerId="ADAL" clId="{122184EC-CA19-4F03-AD3E-4332E139F921}" dt="2021-12-08T23:26:12.234" v="796" actId="26606"/>
          <ac:spMkLst>
            <pc:docMk/>
            <pc:sldMk cId="3339362654" sldId="270"/>
            <ac:spMk id="77" creationId="{AE689860-A291-4B0F-AB65-421F8C20E2E1}"/>
          </ac:spMkLst>
        </pc:spChg>
        <pc:spChg chg="add">
          <ac:chgData name="Hettrich, Charlotte E" userId="494a4d10-8cbe-4c64-860c-2bf88b502745" providerId="ADAL" clId="{122184EC-CA19-4F03-AD3E-4332E139F921}" dt="2021-12-08T23:26:12.234" v="796" actId="26606"/>
          <ac:spMkLst>
            <pc:docMk/>
            <pc:sldMk cId="3339362654" sldId="270"/>
            <ac:spMk id="79" creationId="{C82BEF57-041E-4DE3-B65C-CBE71211B3DE}"/>
          </ac:spMkLst>
        </pc:spChg>
        <pc:spChg chg="add">
          <ac:chgData name="Hettrich, Charlotte E" userId="494a4d10-8cbe-4c64-860c-2bf88b502745" providerId="ADAL" clId="{122184EC-CA19-4F03-AD3E-4332E139F921}" dt="2021-12-08T23:26:12.234" v="796" actId="26606"/>
          <ac:spMkLst>
            <pc:docMk/>
            <pc:sldMk cId="3339362654" sldId="270"/>
            <ac:spMk id="81" creationId="{D9DFE8A5-DCEC-4A43-B613-D62AC8C5734F}"/>
          </ac:spMkLst>
        </pc:spChg>
        <pc:spChg chg="add">
          <ac:chgData name="Hettrich, Charlotte E" userId="494a4d10-8cbe-4c64-860c-2bf88b502745" providerId="ADAL" clId="{122184EC-CA19-4F03-AD3E-4332E139F921}" dt="2021-12-08T23:26:12.234" v="796" actId="26606"/>
          <ac:spMkLst>
            <pc:docMk/>
            <pc:sldMk cId="3339362654" sldId="270"/>
            <ac:spMk id="83" creationId="{45E0BF71-78CD-4FD9-BB54-48CD14158971}"/>
          </ac:spMkLst>
        </pc:spChg>
        <pc:spChg chg="add">
          <ac:chgData name="Hettrich, Charlotte E" userId="494a4d10-8cbe-4c64-860c-2bf88b502745" providerId="ADAL" clId="{122184EC-CA19-4F03-AD3E-4332E139F921}" dt="2021-12-08T23:26:12.234" v="796" actId="26606"/>
          <ac:spMkLst>
            <pc:docMk/>
            <pc:sldMk cId="3339362654" sldId="270"/>
            <ac:spMk id="85" creationId="{26B7664A-BE61-4A65-B937-A31E08B8B9AD}"/>
          </ac:spMkLst>
        </pc:spChg>
        <pc:spChg chg="add">
          <ac:chgData name="Hettrich, Charlotte E" userId="494a4d10-8cbe-4c64-860c-2bf88b502745" providerId="ADAL" clId="{122184EC-CA19-4F03-AD3E-4332E139F921}" dt="2021-12-08T23:26:12.234" v="796" actId="26606"/>
          <ac:spMkLst>
            <pc:docMk/>
            <pc:sldMk cId="3339362654" sldId="270"/>
            <ac:spMk id="87" creationId="{279CAF82-0ECF-42BE-8F37-F71941E5D410}"/>
          </ac:spMkLst>
        </pc:spChg>
        <pc:spChg chg="add">
          <ac:chgData name="Hettrich, Charlotte E" userId="494a4d10-8cbe-4c64-860c-2bf88b502745" providerId="ADAL" clId="{122184EC-CA19-4F03-AD3E-4332E139F921}" dt="2021-12-08T23:26:12.234" v="796" actId="26606"/>
          <ac:spMkLst>
            <pc:docMk/>
            <pc:sldMk cId="3339362654" sldId="270"/>
            <ac:spMk id="89" creationId="{0AE773EE-DD7B-4F25-945A-3F59DEE680F9}"/>
          </ac:spMkLst>
        </pc:spChg>
        <pc:spChg chg="add">
          <ac:chgData name="Hettrich, Charlotte E" userId="494a4d10-8cbe-4c64-860c-2bf88b502745" providerId="ADAL" clId="{122184EC-CA19-4F03-AD3E-4332E139F921}" dt="2021-12-08T23:26:12.234" v="796" actId="26606"/>
          <ac:spMkLst>
            <pc:docMk/>
            <pc:sldMk cId="3339362654" sldId="270"/>
            <ac:spMk id="98" creationId="{033BC44A-0661-43B4-9C14-FD5963C226AE}"/>
          </ac:spMkLst>
        </pc:spChg>
        <pc:spChg chg="add">
          <ac:chgData name="Hettrich, Charlotte E" userId="494a4d10-8cbe-4c64-860c-2bf88b502745" providerId="ADAL" clId="{122184EC-CA19-4F03-AD3E-4332E139F921}" dt="2021-12-08T23:26:12.234" v="796" actId="26606"/>
          <ac:spMkLst>
            <pc:docMk/>
            <pc:sldMk cId="3339362654" sldId="270"/>
            <ac:spMk id="100" creationId="{2A7F3B2F-8A53-4176-8D77-ECA28FF4D6EB}"/>
          </ac:spMkLst>
        </pc:spChg>
        <pc:spChg chg="add">
          <ac:chgData name="Hettrich, Charlotte E" userId="494a4d10-8cbe-4c64-860c-2bf88b502745" providerId="ADAL" clId="{122184EC-CA19-4F03-AD3E-4332E139F921}" dt="2021-12-08T23:26:12.234" v="796" actId="26606"/>
          <ac:spMkLst>
            <pc:docMk/>
            <pc:sldMk cId="3339362654" sldId="270"/>
            <ac:spMk id="102" creationId="{87045360-A428-4E4B-989C-E4EF4D92037A}"/>
          </ac:spMkLst>
        </pc:spChg>
        <pc:spChg chg="add del">
          <ac:chgData name="Hettrich, Charlotte E" userId="494a4d10-8cbe-4c64-860c-2bf88b502745" providerId="ADAL" clId="{122184EC-CA19-4F03-AD3E-4332E139F921}" dt="2021-12-08T23:26:12.190" v="795" actId="26606"/>
          <ac:spMkLst>
            <pc:docMk/>
            <pc:sldMk cId="3339362654" sldId="270"/>
            <ac:spMk id="1028" creationId="{3B47FC9C-2ED3-4100-A4EF-E8CDFEE106C9}"/>
          </ac:spMkLst>
        </pc:spChg>
        <pc:spChg chg="add">
          <ac:chgData name="Hettrich, Charlotte E" userId="494a4d10-8cbe-4c64-860c-2bf88b502745" providerId="ADAL" clId="{122184EC-CA19-4F03-AD3E-4332E139F921}" dt="2021-12-08T23:26:12.234" v="796" actId="26606"/>
          <ac:spMkLst>
            <pc:docMk/>
            <pc:sldMk cId="3339362654" sldId="270"/>
            <ac:spMk id="1030" creationId="{489B7BFD-8F45-4093-AD9C-91B15B0503D9}"/>
          </ac:spMkLst>
        </pc:spChg>
        <pc:spChg chg="add">
          <ac:chgData name="Hettrich, Charlotte E" userId="494a4d10-8cbe-4c64-860c-2bf88b502745" providerId="ADAL" clId="{122184EC-CA19-4F03-AD3E-4332E139F921}" dt="2021-12-08T23:26:12.234" v="796" actId="26606"/>
          <ac:spMkLst>
            <pc:docMk/>
            <pc:sldMk cId="3339362654" sldId="270"/>
            <ac:spMk id="1031" creationId="{64856DF8-E786-4A2B-BCE9-1D3AA7C5D0A9}"/>
          </ac:spMkLst>
        </pc:spChg>
        <pc:grpChg chg="add">
          <ac:chgData name="Hettrich, Charlotte E" userId="494a4d10-8cbe-4c64-860c-2bf88b502745" providerId="ADAL" clId="{122184EC-CA19-4F03-AD3E-4332E139F921}" dt="2021-12-08T23:26:12.234" v="796" actId="26606"/>
          <ac:grpSpMkLst>
            <pc:docMk/>
            <pc:sldMk cId="3339362654" sldId="270"/>
            <ac:grpSpMk id="91" creationId="{FB9739EB-7F66-433D-841F-AB3CD18700B7}"/>
          </ac:grpSpMkLst>
        </pc:grpChg>
        <pc:picChg chg="add mod">
          <ac:chgData name="Hettrich, Charlotte E" userId="494a4d10-8cbe-4c64-860c-2bf88b502745" providerId="ADAL" clId="{122184EC-CA19-4F03-AD3E-4332E139F921}" dt="2021-12-08T23:26:12.234" v="796" actId="26606"/>
          <ac:picMkLst>
            <pc:docMk/>
            <pc:sldMk cId="3339362654" sldId="270"/>
            <ac:picMk id="4" creationId="{1BB66A4B-549D-4062-8DD6-CED427ACD2FF}"/>
          </ac:picMkLst>
        </pc:picChg>
        <pc:picChg chg="mod ord">
          <ac:chgData name="Hettrich, Charlotte E" userId="494a4d10-8cbe-4c64-860c-2bf88b502745" providerId="ADAL" clId="{122184EC-CA19-4F03-AD3E-4332E139F921}" dt="2021-12-08T23:26:12.234" v="796" actId="26606"/>
          <ac:picMkLst>
            <pc:docMk/>
            <pc:sldMk cId="3339362654" sldId="270"/>
            <ac:picMk id="1026" creationId="{668ACCEF-FEDB-3F4E-97BD-2DA591D971F5}"/>
          </ac:picMkLst>
        </pc:picChg>
        <pc:cxnChg chg="add del">
          <ac:chgData name="Hettrich, Charlotte E" userId="494a4d10-8cbe-4c64-860c-2bf88b502745" providerId="ADAL" clId="{122184EC-CA19-4F03-AD3E-4332E139F921}" dt="2021-12-08T23:26:12.234" v="796" actId="26606"/>
          <ac:cxnSpMkLst>
            <pc:docMk/>
            <pc:sldMk cId="3339362654" sldId="270"/>
            <ac:cxnSpMk id="10" creationId="{067633D1-6EE6-4118-B9F0-B363477BEE7A}"/>
          </ac:cxnSpMkLst>
        </pc:cxnChg>
        <pc:cxnChg chg="add del">
          <ac:chgData name="Hettrich, Charlotte E" userId="494a4d10-8cbe-4c64-860c-2bf88b502745" providerId="ADAL" clId="{122184EC-CA19-4F03-AD3E-4332E139F921}" dt="2021-12-08T23:26:12.234" v="796" actId="26606"/>
          <ac:cxnSpMkLst>
            <pc:docMk/>
            <pc:sldMk cId="3339362654" sldId="270"/>
            <ac:cxnSpMk id="12" creationId="{4AD7FFC6-42A9-49CB-B5E9-B3F6B038331B}"/>
          </ac:cxnSpMkLst>
        </pc:cxnChg>
      </pc:sldChg>
      <pc:sldChg chg="modSp modNotesTx">
        <pc:chgData name="Hettrich, Charlotte E" userId="494a4d10-8cbe-4c64-860c-2bf88b502745" providerId="ADAL" clId="{122184EC-CA19-4F03-AD3E-4332E139F921}" dt="2021-12-09T03:00:54.177" v="5913" actId="6549"/>
        <pc:sldMkLst>
          <pc:docMk/>
          <pc:sldMk cId="3604312223" sldId="272"/>
        </pc:sldMkLst>
        <pc:graphicFrameChg chg="mod">
          <ac:chgData name="Hettrich, Charlotte E" userId="494a4d10-8cbe-4c64-860c-2bf88b502745" providerId="ADAL" clId="{122184EC-CA19-4F03-AD3E-4332E139F921}" dt="2021-12-09T02:04:29.228" v="5327"/>
          <ac:graphicFrameMkLst>
            <pc:docMk/>
            <pc:sldMk cId="3604312223" sldId="272"/>
            <ac:graphicFrameMk id="9" creationId="{7B377957-DEC5-3C4F-899D-D32F4C08146D}"/>
          </ac:graphicFrameMkLst>
        </pc:graphicFrameChg>
      </pc:sldChg>
      <pc:sldChg chg="addSp modSp mod modNotesTx">
        <pc:chgData name="Hettrich, Charlotte E" userId="494a4d10-8cbe-4c64-860c-2bf88b502745" providerId="ADAL" clId="{122184EC-CA19-4F03-AD3E-4332E139F921}" dt="2021-12-09T02:16:30.458" v="5374" actId="33524"/>
        <pc:sldMkLst>
          <pc:docMk/>
          <pc:sldMk cId="3301446411" sldId="274"/>
        </pc:sldMkLst>
        <pc:picChg chg="add mod">
          <ac:chgData name="Hettrich, Charlotte E" userId="494a4d10-8cbe-4c64-860c-2bf88b502745" providerId="ADAL" clId="{122184EC-CA19-4F03-AD3E-4332E139F921}" dt="2021-12-08T23:05:08.415" v="679" actId="962"/>
          <ac:picMkLst>
            <pc:docMk/>
            <pc:sldMk cId="3301446411" sldId="274"/>
            <ac:picMk id="4" creationId="{D9CC6627-CA15-4900-9D4F-A589DF9B34C8}"/>
          </ac:picMkLst>
        </pc:picChg>
      </pc:sldChg>
      <pc:sldChg chg="modSp mod modNotesTx">
        <pc:chgData name="Hettrich, Charlotte E" userId="494a4d10-8cbe-4c64-860c-2bf88b502745" providerId="ADAL" clId="{122184EC-CA19-4F03-AD3E-4332E139F921}" dt="2021-12-09T02:58:57.704" v="5569" actId="20577"/>
        <pc:sldMkLst>
          <pc:docMk/>
          <pc:sldMk cId="435179261" sldId="275"/>
        </pc:sldMkLst>
        <pc:spChg chg="mod">
          <ac:chgData name="Hettrich, Charlotte E" userId="494a4d10-8cbe-4c64-860c-2bf88b502745" providerId="ADAL" clId="{122184EC-CA19-4F03-AD3E-4332E139F921}" dt="2021-12-09T01:40:52.672" v="4331" actId="20577"/>
          <ac:spMkLst>
            <pc:docMk/>
            <pc:sldMk cId="435179261" sldId="275"/>
            <ac:spMk id="2" creationId="{9FA91DDC-1A4B-3D41-9BA5-59C777B8C3E0}"/>
          </ac:spMkLst>
        </pc:spChg>
        <pc:spChg chg="mod">
          <ac:chgData name="Hettrich, Charlotte E" userId="494a4d10-8cbe-4c64-860c-2bf88b502745" providerId="ADAL" clId="{122184EC-CA19-4F03-AD3E-4332E139F921}" dt="2021-12-09T02:58:57.704" v="5569" actId="20577"/>
          <ac:spMkLst>
            <pc:docMk/>
            <pc:sldMk cId="435179261" sldId="275"/>
            <ac:spMk id="3" creationId="{C2E3A050-6F3B-984B-98F8-8A12A6449D9A}"/>
          </ac:spMkLst>
        </pc:spChg>
      </pc:sldChg>
      <pc:sldChg chg="addSp delSp modSp mod modNotesTx">
        <pc:chgData name="Hettrich, Charlotte E" userId="494a4d10-8cbe-4c64-860c-2bf88b502745" providerId="ADAL" clId="{122184EC-CA19-4F03-AD3E-4332E139F921}" dt="2021-12-09T03:08:47.214" v="6326" actId="1076"/>
        <pc:sldMkLst>
          <pc:docMk/>
          <pc:sldMk cId="2436218407" sldId="278"/>
        </pc:sldMkLst>
        <pc:picChg chg="add mod">
          <ac:chgData name="Hettrich, Charlotte E" userId="494a4d10-8cbe-4c64-860c-2bf88b502745" providerId="ADAL" clId="{122184EC-CA19-4F03-AD3E-4332E139F921}" dt="2021-12-09T03:08:47.214" v="6326" actId="1076"/>
          <ac:picMkLst>
            <pc:docMk/>
            <pc:sldMk cId="2436218407" sldId="278"/>
            <ac:picMk id="3" creationId="{CE8BA7FF-0631-4C00-A1B7-EE913D25C5F2}"/>
          </ac:picMkLst>
        </pc:picChg>
        <pc:picChg chg="add del mod">
          <ac:chgData name="Hettrich, Charlotte E" userId="494a4d10-8cbe-4c64-860c-2bf88b502745" providerId="ADAL" clId="{122184EC-CA19-4F03-AD3E-4332E139F921}" dt="2021-12-09T03:08:15.877" v="6319" actId="478"/>
          <ac:picMkLst>
            <pc:docMk/>
            <pc:sldMk cId="2436218407" sldId="278"/>
            <ac:picMk id="8" creationId="{22F2C39C-2894-4A89-868B-CFFF8BAC4E26}"/>
          </ac:picMkLst>
        </pc:picChg>
        <pc:picChg chg="add mod">
          <ac:chgData name="Hettrich, Charlotte E" userId="494a4d10-8cbe-4c64-860c-2bf88b502745" providerId="ADAL" clId="{122184EC-CA19-4F03-AD3E-4332E139F921}" dt="2021-12-08T23:28:03.087" v="799" actId="1076"/>
          <ac:picMkLst>
            <pc:docMk/>
            <pc:sldMk cId="2436218407" sldId="278"/>
            <ac:picMk id="13" creationId="{5D6F8FA4-CE5C-4137-AADE-0A57B34407C1}"/>
          </ac:picMkLst>
        </pc:picChg>
      </pc:sldChg>
      <pc:sldChg chg="modSp mod">
        <pc:chgData name="Hettrich, Charlotte E" userId="494a4d10-8cbe-4c64-860c-2bf88b502745" providerId="ADAL" clId="{122184EC-CA19-4F03-AD3E-4332E139F921}" dt="2021-12-09T02:05:01.241" v="5331" actId="6549"/>
        <pc:sldMkLst>
          <pc:docMk/>
          <pc:sldMk cId="3852458589" sldId="279"/>
        </pc:sldMkLst>
        <pc:spChg chg="mod">
          <ac:chgData name="Hettrich, Charlotte E" userId="494a4d10-8cbe-4c64-860c-2bf88b502745" providerId="ADAL" clId="{122184EC-CA19-4F03-AD3E-4332E139F921}" dt="2021-12-09T02:05:01.241" v="5331" actId="6549"/>
          <ac:spMkLst>
            <pc:docMk/>
            <pc:sldMk cId="3852458589" sldId="279"/>
            <ac:spMk id="4" creationId="{66008577-74EE-754E-A3D8-F0BD5E19BC4D}"/>
          </ac:spMkLst>
        </pc:spChg>
      </pc:sldChg>
    </pc:docChg>
  </pc:docChgLst>
  <pc:docChgLst>
    <pc:chgData name="Hettrich, Charlotte E" userId="S::chettrich3@gatech.edu::494a4d10-8cbe-4c64-860c-2bf88b502745" providerId="AD" clId="Web-{6A74D9A5-39A9-4F68-8EFC-E32A735CDE9E}"/>
    <pc:docChg chg="modSld">
      <pc:chgData name="Hettrich, Charlotte E" userId="S::chettrich3@gatech.edu::494a4d10-8cbe-4c64-860c-2bf88b502745" providerId="AD" clId="Web-{6A74D9A5-39A9-4F68-8EFC-E32A735CDE9E}" dt="2021-12-08T22:39:20.409" v="344" actId="20577"/>
      <pc:docMkLst>
        <pc:docMk/>
      </pc:docMkLst>
      <pc:sldChg chg="addSp delSp modSp">
        <pc:chgData name="Hettrich, Charlotte E" userId="S::chettrich3@gatech.edu::494a4d10-8cbe-4c64-860c-2bf88b502745" providerId="AD" clId="Web-{6A74D9A5-39A9-4F68-8EFC-E32A735CDE9E}" dt="2021-12-08T22:31:27.710" v="60" actId="1076"/>
        <pc:sldMkLst>
          <pc:docMk/>
          <pc:sldMk cId="4105560959" sldId="262"/>
        </pc:sldMkLst>
        <pc:spChg chg="del">
          <ac:chgData name="Hettrich, Charlotte E" userId="S::chettrich3@gatech.edu::494a4d10-8cbe-4c64-860c-2bf88b502745" providerId="AD" clId="Web-{6A74D9A5-39A9-4F68-8EFC-E32A735CDE9E}" dt="2021-12-08T22:14:46.199" v="30"/>
          <ac:spMkLst>
            <pc:docMk/>
            <pc:sldMk cId="4105560959" sldId="262"/>
            <ac:spMk id="3" creationId="{C29005C1-C348-4E4D-B551-B542A7BB3BE4}"/>
          </ac:spMkLst>
        </pc:spChg>
        <pc:picChg chg="add mod ord">
          <ac:chgData name="Hettrich, Charlotte E" userId="S::chettrich3@gatech.edu::494a4d10-8cbe-4c64-860c-2bf88b502745" providerId="AD" clId="Web-{6A74D9A5-39A9-4F68-8EFC-E32A735CDE9E}" dt="2021-12-08T22:15:03.059" v="40" actId="1076"/>
          <ac:picMkLst>
            <pc:docMk/>
            <pc:sldMk cId="4105560959" sldId="262"/>
            <ac:picMk id="2" creationId="{9C72A843-FE27-4247-9565-776DC6DB401D}"/>
          </ac:picMkLst>
        </pc:picChg>
        <pc:picChg chg="add mod">
          <ac:chgData name="Hettrich, Charlotte E" userId="S::chettrich3@gatech.edu::494a4d10-8cbe-4c64-860c-2bf88b502745" providerId="AD" clId="Web-{6A74D9A5-39A9-4F68-8EFC-E32A735CDE9E}" dt="2021-12-08T22:15:43.201" v="46" actId="1076"/>
          <ac:picMkLst>
            <pc:docMk/>
            <pc:sldMk cId="4105560959" sldId="262"/>
            <ac:picMk id="4" creationId="{45B3A4B1-4D16-4D01-BCF3-B6E146860F5D}"/>
          </ac:picMkLst>
        </pc:picChg>
        <pc:picChg chg="add mod">
          <ac:chgData name="Hettrich, Charlotte E" userId="S::chettrich3@gatech.edu::494a4d10-8cbe-4c64-860c-2bf88b502745" providerId="AD" clId="Web-{6A74D9A5-39A9-4F68-8EFC-E32A735CDE9E}" dt="2021-12-08T22:16:04.951" v="52" actId="1076"/>
          <ac:picMkLst>
            <pc:docMk/>
            <pc:sldMk cId="4105560959" sldId="262"/>
            <ac:picMk id="5" creationId="{94CAF460-EFDE-4EC7-9F1D-BF4EE35D818A}"/>
          </ac:picMkLst>
        </pc:picChg>
        <pc:picChg chg="add del mod">
          <ac:chgData name="Hettrich, Charlotte E" userId="S::chettrich3@gatech.edu::494a4d10-8cbe-4c64-860c-2bf88b502745" providerId="AD" clId="Web-{6A74D9A5-39A9-4F68-8EFC-E32A735CDE9E}" dt="2021-12-08T22:28:30.017" v="53"/>
          <ac:picMkLst>
            <pc:docMk/>
            <pc:sldMk cId="4105560959" sldId="262"/>
            <ac:picMk id="6" creationId="{F2A0AC6A-F2CE-4916-A61A-50AF2E458283}"/>
          </ac:picMkLst>
        </pc:picChg>
        <pc:picChg chg="add mod">
          <ac:chgData name="Hettrich, Charlotte E" userId="S::chettrich3@gatech.edu::494a4d10-8cbe-4c64-860c-2bf88b502745" providerId="AD" clId="Web-{6A74D9A5-39A9-4F68-8EFC-E32A735CDE9E}" dt="2021-12-08T22:29:17.534" v="55" actId="1076"/>
          <ac:picMkLst>
            <pc:docMk/>
            <pc:sldMk cId="4105560959" sldId="262"/>
            <ac:picMk id="7" creationId="{2A0319C8-7964-4AF5-B958-FF718EC13E30}"/>
          </ac:picMkLst>
        </pc:picChg>
        <pc:picChg chg="add mod">
          <ac:chgData name="Hettrich, Charlotte E" userId="S::chettrich3@gatech.edu::494a4d10-8cbe-4c64-860c-2bf88b502745" providerId="AD" clId="Web-{6A74D9A5-39A9-4F68-8EFC-E32A735CDE9E}" dt="2021-12-08T22:31:27.710" v="60" actId="1076"/>
          <ac:picMkLst>
            <pc:docMk/>
            <pc:sldMk cId="4105560959" sldId="262"/>
            <ac:picMk id="8" creationId="{C89DD9EA-64FE-41F5-A62C-8A7160E27FEF}"/>
          </ac:picMkLst>
        </pc:picChg>
      </pc:sldChg>
      <pc:sldChg chg="addSp modSp">
        <pc:chgData name="Hettrich, Charlotte E" userId="S::chettrich3@gatech.edu::494a4d10-8cbe-4c64-860c-2bf88b502745" providerId="AD" clId="Web-{6A74D9A5-39A9-4F68-8EFC-E32A735CDE9E}" dt="2021-12-08T22:35:25.153" v="83" actId="1076"/>
        <pc:sldMkLst>
          <pc:docMk/>
          <pc:sldMk cId="663819021" sldId="263"/>
        </pc:sldMkLst>
        <pc:picChg chg="add mod">
          <ac:chgData name="Hettrich, Charlotte E" userId="S::chettrich3@gatech.edu::494a4d10-8cbe-4c64-860c-2bf88b502745" providerId="AD" clId="Web-{6A74D9A5-39A9-4F68-8EFC-E32A735CDE9E}" dt="2021-12-08T22:13:36.650" v="29" actId="1076"/>
          <ac:picMkLst>
            <pc:docMk/>
            <pc:sldMk cId="663819021" sldId="263"/>
            <ac:picMk id="2" creationId="{89A51DD4-153E-48C7-A1A6-9A896AB73160}"/>
          </ac:picMkLst>
        </pc:picChg>
        <pc:picChg chg="add mod">
          <ac:chgData name="Hettrich, Charlotte E" userId="S::chettrich3@gatech.edu::494a4d10-8cbe-4c64-860c-2bf88b502745" providerId="AD" clId="Web-{6A74D9A5-39A9-4F68-8EFC-E32A735CDE9E}" dt="2021-12-08T22:13:29.885" v="27" actId="1076"/>
          <ac:picMkLst>
            <pc:docMk/>
            <pc:sldMk cId="663819021" sldId="263"/>
            <ac:picMk id="3" creationId="{54EDD550-823E-49D8-B93E-8E58B76F1802}"/>
          </ac:picMkLst>
        </pc:picChg>
        <pc:picChg chg="add mod">
          <ac:chgData name="Hettrich, Charlotte E" userId="S::chettrich3@gatech.edu::494a4d10-8cbe-4c64-860c-2bf88b502745" providerId="AD" clId="Web-{6A74D9A5-39A9-4F68-8EFC-E32A735CDE9E}" dt="2021-12-08T22:35:25.153" v="83" actId="1076"/>
          <ac:picMkLst>
            <pc:docMk/>
            <pc:sldMk cId="663819021" sldId="263"/>
            <ac:picMk id="4" creationId="{3EFB1AF9-35B5-45F5-A12A-468A058DAAA2}"/>
          </ac:picMkLst>
        </pc:picChg>
        <pc:picChg chg="add mod">
          <ac:chgData name="Hettrich, Charlotte E" userId="S::chettrich3@gatech.edu::494a4d10-8cbe-4c64-860c-2bf88b502745" providerId="AD" clId="Web-{6A74D9A5-39A9-4F68-8EFC-E32A735CDE9E}" dt="2021-12-08T22:35:21.419" v="82" actId="1076"/>
          <ac:picMkLst>
            <pc:docMk/>
            <pc:sldMk cId="663819021" sldId="263"/>
            <ac:picMk id="5" creationId="{B3DEE1F1-38C0-4DEA-854E-F7E5E5BE9AE9}"/>
          </ac:picMkLst>
        </pc:picChg>
      </pc:sldChg>
      <pc:sldChg chg="addSp delSp modSp">
        <pc:chgData name="Hettrich, Charlotte E" userId="S::chettrich3@gatech.edu::494a4d10-8cbe-4c64-860c-2bf88b502745" providerId="AD" clId="Web-{6A74D9A5-39A9-4F68-8EFC-E32A735CDE9E}" dt="2021-12-08T22:33:47.088" v="69" actId="1076"/>
        <pc:sldMkLst>
          <pc:docMk/>
          <pc:sldMk cId="308678384" sldId="264"/>
        </pc:sldMkLst>
        <pc:spChg chg="add del">
          <ac:chgData name="Hettrich, Charlotte E" userId="S::chettrich3@gatech.edu::494a4d10-8cbe-4c64-860c-2bf88b502745" providerId="AD" clId="Web-{6A74D9A5-39A9-4F68-8EFC-E32A735CDE9E}" dt="2021-12-08T22:10:35.833" v="2"/>
          <ac:spMkLst>
            <pc:docMk/>
            <pc:sldMk cId="308678384" sldId="264"/>
            <ac:spMk id="4" creationId="{71D7EDB8-4413-44B8-A73C-EE01FA4EAF93}"/>
          </ac:spMkLst>
        </pc:spChg>
        <pc:picChg chg="add mod">
          <ac:chgData name="Hettrich, Charlotte E" userId="S::chettrich3@gatech.edu::494a4d10-8cbe-4c64-860c-2bf88b502745" providerId="AD" clId="Web-{6A74D9A5-39A9-4F68-8EFC-E32A735CDE9E}" dt="2021-12-08T22:11:18.990" v="8" actId="1076"/>
          <ac:picMkLst>
            <pc:docMk/>
            <pc:sldMk cId="308678384" sldId="264"/>
            <ac:picMk id="2" creationId="{FEE285C9-7825-4680-A714-D6F26A1D43A8}"/>
          </ac:picMkLst>
        </pc:picChg>
        <pc:picChg chg="add mod">
          <ac:chgData name="Hettrich, Charlotte E" userId="S::chettrich3@gatech.edu::494a4d10-8cbe-4c64-860c-2bf88b502745" providerId="AD" clId="Web-{6A74D9A5-39A9-4F68-8EFC-E32A735CDE9E}" dt="2021-12-08T22:11:31.210" v="14" actId="1076"/>
          <ac:picMkLst>
            <pc:docMk/>
            <pc:sldMk cId="308678384" sldId="264"/>
            <ac:picMk id="5" creationId="{C52E9F3D-FB41-47C5-BDB3-5F388605E044}"/>
          </ac:picMkLst>
        </pc:picChg>
        <pc:picChg chg="add mod">
          <ac:chgData name="Hettrich, Charlotte E" userId="S::chettrich3@gatech.edu::494a4d10-8cbe-4c64-860c-2bf88b502745" providerId="AD" clId="Web-{6A74D9A5-39A9-4F68-8EFC-E32A735CDE9E}" dt="2021-12-08T22:33:47.088" v="69" actId="1076"/>
          <ac:picMkLst>
            <pc:docMk/>
            <pc:sldMk cId="308678384" sldId="264"/>
            <ac:picMk id="6" creationId="{316B8AF2-10BF-4C6C-9401-1BC0703B9E02}"/>
          </ac:picMkLst>
        </pc:picChg>
        <pc:picChg chg="add mod">
          <ac:chgData name="Hettrich, Charlotte E" userId="S::chettrich3@gatech.edu::494a4d10-8cbe-4c64-860c-2bf88b502745" providerId="AD" clId="Web-{6A74D9A5-39A9-4F68-8EFC-E32A735CDE9E}" dt="2021-12-08T22:33:40.744" v="67" actId="1076"/>
          <ac:picMkLst>
            <pc:docMk/>
            <pc:sldMk cId="308678384" sldId="264"/>
            <ac:picMk id="7" creationId="{FF0D781D-2ED3-46F6-B707-CBB1B183486F}"/>
          </ac:picMkLst>
        </pc:picChg>
      </pc:sldChg>
      <pc:sldChg chg="modSp">
        <pc:chgData name="Hettrich, Charlotte E" userId="S::chettrich3@gatech.edu::494a4d10-8cbe-4c64-860c-2bf88b502745" providerId="AD" clId="Web-{6A74D9A5-39A9-4F68-8EFC-E32A735CDE9E}" dt="2021-12-08T22:39:20.409" v="344" actId="20577"/>
        <pc:sldMkLst>
          <pc:docMk/>
          <pc:sldMk cId="1587454083" sldId="267"/>
        </pc:sldMkLst>
        <pc:spChg chg="mod">
          <ac:chgData name="Hettrich, Charlotte E" userId="S::chettrich3@gatech.edu::494a4d10-8cbe-4c64-860c-2bf88b502745" providerId="AD" clId="Web-{6A74D9A5-39A9-4F68-8EFC-E32A735CDE9E}" dt="2021-12-08T22:39:20.409" v="344" actId="20577"/>
          <ac:spMkLst>
            <pc:docMk/>
            <pc:sldMk cId="1587454083" sldId="267"/>
            <ac:spMk id="3" creationId="{C2E3A050-6F3B-984B-98F8-8A12A6449D9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96ABEC5-3911-41EC-9387-AB7BFE635E0C}"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3AB12ED3-D0CB-4F63-B606-09FA6898E462}">
      <dgm:prSet/>
      <dgm:spPr/>
      <dgm:t>
        <a:bodyPr/>
        <a:lstStyle/>
        <a:p>
          <a:pPr>
            <a:lnSpc>
              <a:spcPct val="100000"/>
            </a:lnSpc>
          </a:pPr>
          <a:r>
            <a:rPr lang="en-US">
              <a:latin typeface="Constantia" panose="02030602050306030303" pitchFamily="18" charset="0"/>
            </a:rPr>
            <a:t>Data Collection</a:t>
          </a:r>
        </a:p>
      </dgm:t>
    </dgm:pt>
    <dgm:pt modelId="{1AE7C60F-1F80-4864-BEBA-18D84A81BDF7}" type="parTrans" cxnId="{EE26E509-772D-42C0-A4E5-C6D135EC09D7}">
      <dgm:prSet/>
      <dgm:spPr/>
      <dgm:t>
        <a:bodyPr/>
        <a:lstStyle/>
        <a:p>
          <a:endParaRPr lang="en-US"/>
        </a:p>
      </dgm:t>
    </dgm:pt>
    <dgm:pt modelId="{693BED6A-B8B2-4B6F-8A42-AEDFE073AA97}" type="sibTrans" cxnId="{EE26E509-772D-42C0-A4E5-C6D135EC09D7}">
      <dgm:prSet/>
      <dgm:spPr/>
      <dgm:t>
        <a:bodyPr/>
        <a:lstStyle/>
        <a:p>
          <a:endParaRPr lang="en-US"/>
        </a:p>
      </dgm:t>
    </dgm:pt>
    <dgm:pt modelId="{C533093C-5844-4525-A0ED-42D5B464D01E}">
      <dgm:prSet/>
      <dgm:spPr/>
      <dgm:t>
        <a:bodyPr/>
        <a:lstStyle/>
        <a:p>
          <a:pPr>
            <a:lnSpc>
              <a:spcPct val="100000"/>
            </a:lnSpc>
          </a:pPr>
          <a:r>
            <a:rPr lang="en-US">
              <a:latin typeface="Constantia" panose="02030602050306030303" pitchFamily="18" charset="0"/>
            </a:rPr>
            <a:t>Data Cleaning</a:t>
          </a:r>
        </a:p>
      </dgm:t>
    </dgm:pt>
    <dgm:pt modelId="{F5DB9A7C-65EA-4F81-AC99-263640C1CD93}" type="parTrans" cxnId="{25E3AEE2-ED83-45ED-8E7A-D0A9720FD920}">
      <dgm:prSet/>
      <dgm:spPr/>
      <dgm:t>
        <a:bodyPr/>
        <a:lstStyle/>
        <a:p>
          <a:endParaRPr lang="en-US"/>
        </a:p>
      </dgm:t>
    </dgm:pt>
    <dgm:pt modelId="{97C8C5AB-EF3A-4FDA-B449-F9593E464567}" type="sibTrans" cxnId="{25E3AEE2-ED83-45ED-8E7A-D0A9720FD920}">
      <dgm:prSet/>
      <dgm:spPr/>
      <dgm:t>
        <a:bodyPr/>
        <a:lstStyle/>
        <a:p>
          <a:endParaRPr lang="en-US"/>
        </a:p>
      </dgm:t>
    </dgm:pt>
    <dgm:pt modelId="{91F49676-96D5-4CCF-A670-0783166F0D9E}">
      <dgm:prSet/>
      <dgm:spPr/>
      <dgm:t>
        <a:bodyPr/>
        <a:lstStyle/>
        <a:p>
          <a:pPr>
            <a:lnSpc>
              <a:spcPct val="100000"/>
            </a:lnSpc>
          </a:pPr>
          <a:r>
            <a:rPr lang="en-US">
              <a:latin typeface="Constantia" panose="02030602050306030303" pitchFamily="18" charset="0"/>
            </a:rPr>
            <a:t>Insights</a:t>
          </a:r>
        </a:p>
      </dgm:t>
    </dgm:pt>
    <dgm:pt modelId="{9E4B3F3B-20F4-45A6-B890-A8026E606FB0}" type="parTrans" cxnId="{CBA201BA-3A41-402C-A3C8-D5CCE2722DE7}">
      <dgm:prSet/>
      <dgm:spPr/>
      <dgm:t>
        <a:bodyPr/>
        <a:lstStyle/>
        <a:p>
          <a:endParaRPr lang="en-US"/>
        </a:p>
      </dgm:t>
    </dgm:pt>
    <dgm:pt modelId="{A2382104-E7A8-4EA9-A6EF-10511ED6EC6D}" type="sibTrans" cxnId="{CBA201BA-3A41-402C-A3C8-D5CCE2722DE7}">
      <dgm:prSet/>
      <dgm:spPr/>
      <dgm:t>
        <a:bodyPr/>
        <a:lstStyle/>
        <a:p>
          <a:endParaRPr lang="en-US"/>
        </a:p>
      </dgm:t>
    </dgm:pt>
    <dgm:pt modelId="{C16576CD-8BAD-4674-B724-FD92E4B156AE}">
      <dgm:prSet/>
      <dgm:spPr/>
      <dgm:t>
        <a:bodyPr/>
        <a:lstStyle/>
        <a:p>
          <a:pPr>
            <a:lnSpc>
              <a:spcPct val="100000"/>
            </a:lnSpc>
          </a:pPr>
          <a:r>
            <a:rPr lang="en-US">
              <a:latin typeface="Constantia" panose="02030602050306030303" pitchFamily="18" charset="0"/>
            </a:rPr>
            <a:t>Overall Project Findings</a:t>
          </a:r>
        </a:p>
      </dgm:t>
    </dgm:pt>
    <dgm:pt modelId="{A4CE3F59-0DB8-45CE-827B-3AA2C5E6CA89}" type="parTrans" cxnId="{65CBA93E-7324-4D7C-9B75-F93A3733B58C}">
      <dgm:prSet/>
      <dgm:spPr/>
      <dgm:t>
        <a:bodyPr/>
        <a:lstStyle/>
        <a:p>
          <a:endParaRPr lang="en-US"/>
        </a:p>
      </dgm:t>
    </dgm:pt>
    <dgm:pt modelId="{4AD92F29-6B2B-4EF5-8E59-C7015EC7AA6F}" type="sibTrans" cxnId="{65CBA93E-7324-4D7C-9B75-F93A3733B58C}">
      <dgm:prSet/>
      <dgm:spPr/>
      <dgm:t>
        <a:bodyPr/>
        <a:lstStyle/>
        <a:p>
          <a:endParaRPr lang="en-US"/>
        </a:p>
      </dgm:t>
    </dgm:pt>
    <dgm:pt modelId="{47FD59CB-DDA3-544E-B80B-58783B0C6C06}">
      <dgm:prSet/>
      <dgm:spPr/>
      <dgm:t>
        <a:bodyPr/>
        <a:lstStyle/>
        <a:p>
          <a:pPr>
            <a:lnSpc>
              <a:spcPct val="100000"/>
            </a:lnSpc>
          </a:pPr>
          <a:r>
            <a:rPr lang="en-US">
              <a:latin typeface="Constantia" panose="02030602050306030303" pitchFamily="18" charset="0"/>
            </a:rPr>
            <a:t>Project Impact</a:t>
          </a:r>
        </a:p>
      </dgm:t>
    </dgm:pt>
    <dgm:pt modelId="{04FEA479-4A9F-0E48-B133-FCC1B3FAE78A}" type="parTrans" cxnId="{7A87608B-C71B-9E45-92C7-BB89D02ABE0B}">
      <dgm:prSet/>
      <dgm:spPr/>
      <dgm:t>
        <a:bodyPr/>
        <a:lstStyle/>
        <a:p>
          <a:endParaRPr lang="en-US"/>
        </a:p>
      </dgm:t>
    </dgm:pt>
    <dgm:pt modelId="{961A1C6D-3DFB-FC4D-96D7-B947BB79ADC4}" type="sibTrans" cxnId="{7A87608B-C71B-9E45-92C7-BB89D02ABE0B}">
      <dgm:prSet/>
      <dgm:spPr/>
      <dgm:t>
        <a:bodyPr/>
        <a:lstStyle/>
        <a:p>
          <a:endParaRPr lang="en-US"/>
        </a:p>
      </dgm:t>
    </dgm:pt>
    <dgm:pt modelId="{45AFC540-C4C3-4DB0-9B86-21A4965CFE59}" type="pres">
      <dgm:prSet presAssocID="{F96ABEC5-3911-41EC-9387-AB7BFE635E0C}" presName="root" presStyleCnt="0">
        <dgm:presLayoutVars>
          <dgm:dir/>
          <dgm:resizeHandles val="exact"/>
        </dgm:presLayoutVars>
      </dgm:prSet>
      <dgm:spPr/>
    </dgm:pt>
    <dgm:pt modelId="{A36D5067-60EC-4FAA-B122-7B28630476C8}" type="pres">
      <dgm:prSet presAssocID="{3AB12ED3-D0CB-4F63-B606-09FA6898E462}" presName="compNode" presStyleCnt="0"/>
      <dgm:spPr/>
    </dgm:pt>
    <dgm:pt modelId="{B62A113C-5D3E-4EC7-8A28-2E9D5BD190D0}" type="pres">
      <dgm:prSet presAssocID="{3AB12ED3-D0CB-4F63-B606-09FA6898E462}" presName="bgRect" presStyleLbl="bgShp" presStyleIdx="0" presStyleCnt="5"/>
      <dgm:spPr/>
    </dgm:pt>
    <dgm:pt modelId="{FA87A90D-FF90-4393-A7B9-BF46FE2AEB33}" type="pres">
      <dgm:prSet presAssocID="{3AB12ED3-D0CB-4F63-B606-09FA6898E4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833AB0C-929B-4511-84B4-3FCB0A70B143}" type="pres">
      <dgm:prSet presAssocID="{3AB12ED3-D0CB-4F63-B606-09FA6898E462}" presName="spaceRect" presStyleCnt="0"/>
      <dgm:spPr/>
    </dgm:pt>
    <dgm:pt modelId="{E0804BA6-A7A0-42D6-B817-7A29A3986D0D}" type="pres">
      <dgm:prSet presAssocID="{3AB12ED3-D0CB-4F63-B606-09FA6898E462}" presName="parTx" presStyleLbl="revTx" presStyleIdx="0" presStyleCnt="5">
        <dgm:presLayoutVars>
          <dgm:chMax val="0"/>
          <dgm:chPref val="0"/>
        </dgm:presLayoutVars>
      </dgm:prSet>
      <dgm:spPr/>
    </dgm:pt>
    <dgm:pt modelId="{E8DF45A0-8CB8-4C5B-8C99-3C7DC4EFA572}" type="pres">
      <dgm:prSet presAssocID="{693BED6A-B8B2-4B6F-8A42-AEDFE073AA97}" presName="sibTrans" presStyleCnt="0"/>
      <dgm:spPr/>
    </dgm:pt>
    <dgm:pt modelId="{7A7B348D-CA12-491D-971D-FCFA39CFF261}" type="pres">
      <dgm:prSet presAssocID="{C533093C-5844-4525-A0ED-42D5B464D01E}" presName="compNode" presStyleCnt="0"/>
      <dgm:spPr/>
    </dgm:pt>
    <dgm:pt modelId="{0B49E4C6-6A4F-43A8-BFE1-9FD6DDA9E9BA}" type="pres">
      <dgm:prSet presAssocID="{C533093C-5844-4525-A0ED-42D5B464D01E}" presName="bgRect" presStyleLbl="bgShp" presStyleIdx="1" presStyleCnt="5"/>
      <dgm:spPr/>
    </dgm:pt>
    <dgm:pt modelId="{3E9AA4B7-CCFB-4035-8E70-8BE97845CB40}" type="pres">
      <dgm:prSet presAssocID="{C533093C-5844-4525-A0ED-42D5B464D0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84C7AA87-78E7-41A5-B010-93C49AB1AD31}" type="pres">
      <dgm:prSet presAssocID="{C533093C-5844-4525-A0ED-42D5B464D01E}" presName="spaceRect" presStyleCnt="0"/>
      <dgm:spPr/>
    </dgm:pt>
    <dgm:pt modelId="{EB6726AC-7F3B-4DE7-9F0E-8D6AED4686A4}" type="pres">
      <dgm:prSet presAssocID="{C533093C-5844-4525-A0ED-42D5B464D01E}" presName="parTx" presStyleLbl="revTx" presStyleIdx="1" presStyleCnt="5">
        <dgm:presLayoutVars>
          <dgm:chMax val="0"/>
          <dgm:chPref val="0"/>
        </dgm:presLayoutVars>
      </dgm:prSet>
      <dgm:spPr/>
    </dgm:pt>
    <dgm:pt modelId="{C9CBC3EE-D7BA-45B2-B687-050481F2A6AF}" type="pres">
      <dgm:prSet presAssocID="{97C8C5AB-EF3A-4FDA-B449-F9593E464567}" presName="sibTrans" presStyleCnt="0"/>
      <dgm:spPr/>
    </dgm:pt>
    <dgm:pt modelId="{44D1E1A1-C1EB-4813-A4FC-5B88CCA2FC1D}" type="pres">
      <dgm:prSet presAssocID="{91F49676-96D5-4CCF-A670-0783166F0D9E}" presName="compNode" presStyleCnt="0"/>
      <dgm:spPr/>
    </dgm:pt>
    <dgm:pt modelId="{DC8628D4-594A-498D-BFC8-0387210178F0}" type="pres">
      <dgm:prSet presAssocID="{91F49676-96D5-4CCF-A670-0783166F0D9E}" presName="bgRect" presStyleLbl="bgShp" presStyleIdx="2" presStyleCnt="5"/>
      <dgm:spPr/>
    </dgm:pt>
    <dgm:pt modelId="{D05838C4-47E6-42D6-B59A-D056A9351DCF}" type="pres">
      <dgm:prSet presAssocID="{91F49676-96D5-4CCF-A670-0783166F0D9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241D2D7C-B9BE-4030-AB50-5DCB99C9F937}" type="pres">
      <dgm:prSet presAssocID="{91F49676-96D5-4CCF-A670-0783166F0D9E}" presName="spaceRect" presStyleCnt="0"/>
      <dgm:spPr/>
    </dgm:pt>
    <dgm:pt modelId="{26522D88-1A74-42FF-8565-DCBF48A22A4F}" type="pres">
      <dgm:prSet presAssocID="{91F49676-96D5-4CCF-A670-0783166F0D9E}" presName="parTx" presStyleLbl="revTx" presStyleIdx="2" presStyleCnt="5">
        <dgm:presLayoutVars>
          <dgm:chMax val="0"/>
          <dgm:chPref val="0"/>
        </dgm:presLayoutVars>
      </dgm:prSet>
      <dgm:spPr/>
    </dgm:pt>
    <dgm:pt modelId="{4640D588-463B-4F78-8B44-B4D9E8476FC6}" type="pres">
      <dgm:prSet presAssocID="{A2382104-E7A8-4EA9-A6EF-10511ED6EC6D}" presName="sibTrans" presStyleCnt="0"/>
      <dgm:spPr/>
    </dgm:pt>
    <dgm:pt modelId="{990D910F-B6BB-44ED-A48D-C37179FB58C4}" type="pres">
      <dgm:prSet presAssocID="{C16576CD-8BAD-4674-B724-FD92E4B156AE}" presName="compNode" presStyleCnt="0"/>
      <dgm:spPr/>
    </dgm:pt>
    <dgm:pt modelId="{554FD65C-6CC3-4C53-B56F-372BA7D6B438}" type="pres">
      <dgm:prSet presAssocID="{C16576CD-8BAD-4674-B724-FD92E4B156AE}" presName="bgRect" presStyleLbl="bgShp" presStyleIdx="3" presStyleCnt="5"/>
      <dgm:spPr/>
    </dgm:pt>
    <dgm:pt modelId="{26002782-1D0F-45C9-B408-ED26E23FABC9}" type="pres">
      <dgm:prSet presAssocID="{C16576CD-8BAD-4674-B724-FD92E4B156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81FAE090-EE99-4B59-8D9B-7C1F22ECF88B}" type="pres">
      <dgm:prSet presAssocID="{C16576CD-8BAD-4674-B724-FD92E4B156AE}" presName="spaceRect" presStyleCnt="0"/>
      <dgm:spPr/>
    </dgm:pt>
    <dgm:pt modelId="{0F96E8F2-D83F-4131-AB4D-EFD5E453C146}" type="pres">
      <dgm:prSet presAssocID="{C16576CD-8BAD-4674-B724-FD92E4B156AE}" presName="parTx" presStyleLbl="revTx" presStyleIdx="3" presStyleCnt="5">
        <dgm:presLayoutVars>
          <dgm:chMax val="0"/>
          <dgm:chPref val="0"/>
        </dgm:presLayoutVars>
      </dgm:prSet>
      <dgm:spPr/>
    </dgm:pt>
    <dgm:pt modelId="{5D661C42-1E84-614C-BD2F-BF51BCE43B89}" type="pres">
      <dgm:prSet presAssocID="{4AD92F29-6B2B-4EF5-8E59-C7015EC7AA6F}" presName="sibTrans" presStyleCnt="0"/>
      <dgm:spPr/>
    </dgm:pt>
    <dgm:pt modelId="{40B94E94-B9EF-1E4A-B64A-4DF9419BE0D2}" type="pres">
      <dgm:prSet presAssocID="{47FD59CB-DDA3-544E-B80B-58783B0C6C06}" presName="compNode" presStyleCnt="0"/>
      <dgm:spPr/>
    </dgm:pt>
    <dgm:pt modelId="{7CF95345-F299-DF4B-B4C8-B37555971082}" type="pres">
      <dgm:prSet presAssocID="{47FD59CB-DDA3-544E-B80B-58783B0C6C06}" presName="bgRect" presStyleLbl="bgShp" presStyleIdx="4" presStyleCnt="5"/>
      <dgm:spPr/>
    </dgm:pt>
    <dgm:pt modelId="{56A69B2C-5B3B-9842-AD3B-EF1B0CE117ED}" type="pres">
      <dgm:prSet presAssocID="{47FD59CB-DDA3-544E-B80B-58783B0C6C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plash1 with solid fill"/>
        </a:ext>
      </dgm:extLst>
    </dgm:pt>
    <dgm:pt modelId="{E6CF3ACB-090D-E84F-8D17-3A2A961941E5}" type="pres">
      <dgm:prSet presAssocID="{47FD59CB-DDA3-544E-B80B-58783B0C6C06}" presName="spaceRect" presStyleCnt="0"/>
      <dgm:spPr/>
    </dgm:pt>
    <dgm:pt modelId="{DF0377E4-834D-874D-A8F1-ED9863A33604}" type="pres">
      <dgm:prSet presAssocID="{47FD59CB-DDA3-544E-B80B-58783B0C6C06}" presName="parTx" presStyleLbl="revTx" presStyleIdx="4" presStyleCnt="5">
        <dgm:presLayoutVars>
          <dgm:chMax val="0"/>
          <dgm:chPref val="0"/>
        </dgm:presLayoutVars>
      </dgm:prSet>
      <dgm:spPr/>
    </dgm:pt>
  </dgm:ptLst>
  <dgm:cxnLst>
    <dgm:cxn modelId="{1F436109-5ECE-3B48-A380-EC9B9240330F}" type="presOf" srcId="{91F49676-96D5-4CCF-A670-0783166F0D9E}" destId="{26522D88-1A74-42FF-8565-DCBF48A22A4F}" srcOrd="0" destOrd="0" presId="urn:microsoft.com/office/officeart/2018/2/layout/IconVerticalSolidList"/>
    <dgm:cxn modelId="{EE26E509-772D-42C0-A4E5-C6D135EC09D7}" srcId="{F96ABEC5-3911-41EC-9387-AB7BFE635E0C}" destId="{3AB12ED3-D0CB-4F63-B606-09FA6898E462}" srcOrd="0" destOrd="0" parTransId="{1AE7C60F-1F80-4864-BEBA-18D84A81BDF7}" sibTransId="{693BED6A-B8B2-4B6F-8A42-AEDFE073AA97}"/>
    <dgm:cxn modelId="{EB727B33-760C-0D4A-A15E-E1E5E041198C}" type="presOf" srcId="{47FD59CB-DDA3-544E-B80B-58783B0C6C06}" destId="{DF0377E4-834D-874D-A8F1-ED9863A33604}" srcOrd="0" destOrd="0" presId="urn:microsoft.com/office/officeart/2018/2/layout/IconVerticalSolidList"/>
    <dgm:cxn modelId="{FD38633C-7F11-9345-8DE9-AD3DE31DA79C}" type="presOf" srcId="{3AB12ED3-D0CB-4F63-B606-09FA6898E462}" destId="{E0804BA6-A7A0-42D6-B817-7A29A3986D0D}" srcOrd="0" destOrd="0" presId="urn:microsoft.com/office/officeart/2018/2/layout/IconVerticalSolidList"/>
    <dgm:cxn modelId="{65CBA93E-7324-4D7C-9B75-F93A3733B58C}" srcId="{F96ABEC5-3911-41EC-9387-AB7BFE635E0C}" destId="{C16576CD-8BAD-4674-B724-FD92E4B156AE}" srcOrd="3" destOrd="0" parTransId="{A4CE3F59-0DB8-45CE-827B-3AA2C5E6CA89}" sibTransId="{4AD92F29-6B2B-4EF5-8E59-C7015EC7AA6F}"/>
    <dgm:cxn modelId="{7A87608B-C71B-9E45-92C7-BB89D02ABE0B}" srcId="{F96ABEC5-3911-41EC-9387-AB7BFE635E0C}" destId="{47FD59CB-DDA3-544E-B80B-58783B0C6C06}" srcOrd="4" destOrd="0" parTransId="{04FEA479-4A9F-0E48-B133-FCC1B3FAE78A}" sibTransId="{961A1C6D-3DFB-FC4D-96D7-B947BB79ADC4}"/>
    <dgm:cxn modelId="{7E370293-D620-3F4B-B8BA-7E53D8588EA3}" type="presOf" srcId="{C16576CD-8BAD-4674-B724-FD92E4B156AE}" destId="{0F96E8F2-D83F-4131-AB4D-EFD5E453C146}" srcOrd="0" destOrd="0" presId="urn:microsoft.com/office/officeart/2018/2/layout/IconVerticalSolidList"/>
    <dgm:cxn modelId="{CBA201BA-3A41-402C-A3C8-D5CCE2722DE7}" srcId="{F96ABEC5-3911-41EC-9387-AB7BFE635E0C}" destId="{91F49676-96D5-4CCF-A670-0783166F0D9E}" srcOrd="2" destOrd="0" parTransId="{9E4B3F3B-20F4-45A6-B890-A8026E606FB0}" sibTransId="{A2382104-E7A8-4EA9-A6EF-10511ED6EC6D}"/>
    <dgm:cxn modelId="{183A32C1-7F2D-954A-AB31-8F406DE8C8AD}" type="presOf" srcId="{F96ABEC5-3911-41EC-9387-AB7BFE635E0C}" destId="{45AFC540-C4C3-4DB0-9B86-21A4965CFE59}" srcOrd="0" destOrd="0" presId="urn:microsoft.com/office/officeart/2018/2/layout/IconVerticalSolidList"/>
    <dgm:cxn modelId="{89E410CF-B552-0D46-AD73-E1A18432D369}" type="presOf" srcId="{C533093C-5844-4525-A0ED-42D5B464D01E}" destId="{EB6726AC-7F3B-4DE7-9F0E-8D6AED4686A4}" srcOrd="0" destOrd="0" presId="urn:microsoft.com/office/officeart/2018/2/layout/IconVerticalSolidList"/>
    <dgm:cxn modelId="{25E3AEE2-ED83-45ED-8E7A-D0A9720FD920}" srcId="{F96ABEC5-3911-41EC-9387-AB7BFE635E0C}" destId="{C533093C-5844-4525-A0ED-42D5B464D01E}" srcOrd="1" destOrd="0" parTransId="{F5DB9A7C-65EA-4F81-AC99-263640C1CD93}" sibTransId="{97C8C5AB-EF3A-4FDA-B449-F9593E464567}"/>
    <dgm:cxn modelId="{320FF50C-763A-5145-AB05-DCA15E69661E}" type="presParOf" srcId="{45AFC540-C4C3-4DB0-9B86-21A4965CFE59}" destId="{A36D5067-60EC-4FAA-B122-7B28630476C8}" srcOrd="0" destOrd="0" presId="urn:microsoft.com/office/officeart/2018/2/layout/IconVerticalSolidList"/>
    <dgm:cxn modelId="{8828EEEF-2473-9840-ADB0-B43C6F1AB23E}" type="presParOf" srcId="{A36D5067-60EC-4FAA-B122-7B28630476C8}" destId="{B62A113C-5D3E-4EC7-8A28-2E9D5BD190D0}" srcOrd="0" destOrd="0" presId="urn:microsoft.com/office/officeart/2018/2/layout/IconVerticalSolidList"/>
    <dgm:cxn modelId="{DF86BED2-6892-1043-A283-16A32C8E5A1C}" type="presParOf" srcId="{A36D5067-60EC-4FAA-B122-7B28630476C8}" destId="{FA87A90D-FF90-4393-A7B9-BF46FE2AEB33}" srcOrd="1" destOrd="0" presId="urn:microsoft.com/office/officeart/2018/2/layout/IconVerticalSolidList"/>
    <dgm:cxn modelId="{6340213A-CA40-054F-A444-E4DC86773F98}" type="presParOf" srcId="{A36D5067-60EC-4FAA-B122-7B28630476C8}" destId="{6833AB0C-929B-4511-84B4-3FCB0A70B143}" srcOrd="2" destOrd="0" presId="urn:microsoft.com/office/officeart/2018/2/layout/IconVerticalSolidList"/>
    <dgm:cxn modelId="{B36F2F0A-3F9D-4E40-9B20-EDCAB8D50A56}" type="presParOf" srcId="{A36D5067-60EC-4FAA-B122-7B28630476C8}" destId="{E0804BA6-A7A0-42D6-B817-7A29A3986D0D}" srcOrd="3" destOrd="0" presId="urn:microsoft.com/office/officeart/2018/2/layout/IconVerticalSolidList"/>
    <dgm:cxn modelId="{41BAABE7-FEEA-0B4C-98C5-3A827AA9778A}" type="presParOf" srcId="{45AFC540-C4C3-4DB0-9B86-21A4965CFE59}" destId="{E8DF45A0-8CB8-4C5B-8C99-3C7DC4EFA572}" srcOrd="1" destOrd="0" presId="urn:microsoft.com/office/officeart/2018/2/layout/IconVerticalSolidList"/>
    <dgm:cxn modelId="{E1FD7862-65B7-6D48-B698-CAF1A2CC5B04}" type="presParOf" srcId="{45AFC540-C4C3-4DB0-9B86-21A4965CFE59}" destId="{7A7B348D-CA12-491D-971D-FCFA39CFF261}" srcOrd="2" destOrd="0" presId="urn:microsoft.com/office/officeart/2018/2/layout/IconVerticalSolidList"/>
    <dgm:cxn modelId="{C547BFF8-EC46-424B-BA63-C66712037066}" type="presParOf" srcId="{7A7B348D-CA12-491D-971D-FCFA39CFF261}" destId="{0B49E4C6-6A4F-43A8-BFE1-9FD6DDA9E9BA}" srcOrd="0" destOrd="0" presId="urn:microsoft.com/office/officeart/2018/2/layout/IconVerticalSolidList"/>
    <dgm:cxn modelId="{262758E1-F622-4447-BEE3-41274D7A1F68}" type="presParOf" srcId="{7A7B348D-CA12-491D-971D-FCFA39CFF261}" destId="{3E9AA4B7-CCFB-4035-8E70-8BE97845CB40}" srcOrd="1" destOrd="0" presId="urn:microsoft.com/office/officeart/2018/2/layout/IconVerticalSolidList"/>
    <dgm:cxn modelId="{D8D27ABB-9E21-EE47-9C47-B676AFBFA2E7}" type="presParOf" srcId="{7A7B348D-CA12-491D-971D-FCFA39CFF261}" destId="{84C7AA87-78E7-41A5-B010-93C49AB1AD31}" srcOrd="2" destOrd="0" presId="urn:microsoft.com/office/officeart/2018/2/layout/IconVerticalSolidList"/>
    <dgm:cxn modelId="{49517588-1C04-DA47-9F11-0451287B9B94}" type="presParOf" srcId="{7A7B348D-CA12-491D-971D-FCFA39CFF261}" destId="{EB6726AC-7F3B-4DE7-9F0E-8D6AED4686A4}" srcOrd="3" destOrd="0" presId="urn:microsoft.com/office/officeart/2018/2/layout/IconVerticalSolidList"/>
    <dgm:cxn modelId="{444CCCB8-5130-8241-9B5A-03B2F895935B}" type="presParOf" srcId="{45AFC540-C4C3-4DB0-9B86-21A4965CFE59}" destId="{C9CBC3EE-D7BA-45B2-B687-050481F2A6AF}" srcOrd="3" destOrd="0" presId="urn:microsoft.com/office/officeart/2018/2/layout/IconVerticalSolidList"/>
    <dgm:cxn modelId="{C8977006-6873-D040-BCBE-E98A0BD2DAD1}" type="presParOf" srcId="{45AFC540-C4C3-4DB0-9B86-21A4965CFE59}" destId="{44D1E1A1-C1EB-4813-A4FC-5B88CCA2FC1D}" srcOrd="4" destOrd="0" presId="urn:microsoft.com/office/officeart/2018/2/layout/IconVerticalSolidList"/>
    <dgm:cxn modelId="{660D796D-E37A-A84E-A4FC-804DE69F9C84}" type="presParOf" srcId="{44D1E1A1-C1EB-4813-A4FC-5B88CCA2FC1D}" destId="{DC8628D4-594A-498D-BFC8-0387210178F0}" srcOrd="0" destOrd="0" presId="urn:microsoft.com/office/officeart/2018/2/layout/IconVerticalSolidList"/>
    <dgm:cxn modelId="{DDB75EF5-A590-9848-A984-3A6760F73A9A}" type="presParOf" srcId="{44D1E1A1-C1EB-4813-A4FC-5B88CCA2FC1D}" destId="{D05838C4-47E6-42D6-B59A-D056A9351DCF}" srcOrd="1" destOrd="0" presId="urn:microsoft.com/office/officeart/2018/2/layout/IconVerticalSolidList"/>
    <dgm:cxn modelId="{4DCD91DD-2CD5-B74F-9B6B-B988BC9E8114}" type="presParOf" srcId="{44D1E1A1-C1EB-4813-A4FC-5B88CCA2FC1D}" destId="{241D2D7C-B9BE-4030-AB50-5DCB99C9F937}" srcOrd="2" destOrd="0" presId="urn:microsoft.com/office/officeart/2018/2/layout/IconVerticalSolidList"/>
    <dgm:cxn modelId="{2F58443D-A56D-834B-A586-73E98B9FFC72}" type="presParOf" srcId="{44D1E1A1-C1EB-4813-A4FC-5B88CCA2FC1D}" destId="{26522D88-1A74-42FF-8565-DCBF48A22A4F}" srcOrd="3" destOrd="0" presId="urn:microsoft.com/office/officeart/2018/2/layout/IconVerticalSolidList"/>
    <dgm:cxn modelId="{1B3399F8-F9CD-344C-B083-965A064946E2}" type="presParOf" srcId="{45AFC540-C4C3-4DB0-9B86-21A4965CFE59}" destId="{4640D588-463B-4F78-8B44-B4D9E8476FC6}" srcOrd="5" destOrd="0" presId="urn:microsoft.com/office/officeart/2018/2/layout/IconVerticalSolidList"/>
    <dgm:cxn modelId="{7F13128C-359E-EC44-A1BD-40692771F91C}" type="presParOf" srcId="{45AFC540-C4C3-4DB0-9B86-21A4965CFE59}" destId="{990D910F-B6BB-44ED-A48D-C37179FB58C4}" srcOrd="6" destOrd="0" presId="urn:microsoft.com/office/officeart/2018/2/layout/IconVerticalSolidList"/>
    <dgm:cxn modelId="{BC240CE4-897A-594B-9771-4B58EFF80B52}" type="presParOf" srcId="{990D910F-B6BB-44ED-A48D-C37179FB58C4}" destId="{554FD65C-6CC3-4C53-B56F-372BA7D6B438}" srcOrd="0" destOrd="0" presId="urn:microsoft.com/office/officeart/2018/2/layout/IconVerticalSolidList"/>
    <dgm:cxn modelId="{9537A99C-2B3A-B240-AEB3-89FC88A2AAC9}" type="presParOf" srcId="{990D910F-B6BB-44ED-A48D-C37179FB58C4}" destId="{26002782-1D0F-45C9-B408-ED26E23FABC9}" srcOrd="1" destOrd="0" presId="urn:microsoft.com/office/officeart/2018/2/layout/IconVerticalSolidList"/>
    <dgm:cxn modelId="{F95B3700-E5F9-B64E-8C76-25CC4B5A3037}" type="presParOf" srcId="{990D910F-B6BB-44ED-A48D-C37179FB58C4}" destId="{81FAE090-EE99-4B59-8D9B-7C1F22ECF88B}" srcOrd="2" destOrd="0" presId="urn:microsoft.com/office/officeart/2018/2/layout/IconVerticalSolidList"/>
    <dgm:cxn modelId="{8FBE774E-1095-0B46-9A8F-FAC55CA00F90}" type="presParOf" srcId="{990D910F-B6BB-44ED-A48D-C37179FB58C4}" destId="{0F96E8F2-D83F-4131-AB4D-EFD5E453C146}" srcOrd="3" destOrd="0" presId="urn:microsoft.com/office/officeart/2018/2/layout/IconVerticalSolidList"/>
    <dgm:cxn modelId="{CFEDB3F6-8476-6C46-8AA1-D2C56FBD9E55}" type="presParOf" srcId="{45AFC540-C4C3-4DB0-9B86-21A4965CFE59}" destId="{5D661C42-1E84-614C-BD2F-BF51BCE43B89}" srcOrd="7" destOrd="0" presId="urn:microsoft.com/office/officeart/2018/2/layout/IconVerticalSolidList"/>
    <dgm:cxn modelId="{0D004654-EA4E-BF4B-AD31-1FB747520AAF}" type="presParOf" srcId="{45AFC540-C4C3-4DB0-9B86-21A4965CFE59}" destId="{40B94E94-B9EF-1E4A-B64A-4DF9419BE0D2}" srcOrd="8" destOrd="0" presId="urn:microsoft.com/office/officeart/2018/2/layout/IconVerticalSolidList"/>
    <dgm:cxn modelId="{C00975CD-BB37-244D-96AA-47C5F3B18AFA}" type="presParOf" srcId="{40B94E94-B9EF-1E4A-B64A-4DF9419BE0D2}" destId="{7CF95345-F299-DF4B-B4C8-B37555971082}" srcOrd="0" destOrd="0" presId="urn:microsoft.com/office/officeart/2018/2/layout/IconVerticalSolidList"/>
    <dgm:cxn modelId="{B9638B9D-09F3-0944-A0C7-A8C98D00580A}" type="presParOf" srcId="{40B94E94-B9EF-1E4A-B64A-4DF9419BE0D2}" destId="{56A69B2C-5B3B-9842-AD3B-EF1B0CE117ED}" srcOrd="1" destOrd="0" presId="urn:microsoft.com/office/officeart/2018/2/layout/IconVerticalSolidList"/>
    <dgm:cxn modelId="{7DADD56B-4D48-5D49-8967-301A0D239117}" type="presParOf" srcId="{40B94E94-B9EF-1E4A-B64A-4DF9419BE0D2}" destId="{E6CF3ACB-090D-E84F-8D17-3A2A961941E5}" srcOrd="2" destOrd="0" presId="urn:microsoft.com/office/officeart/2018/2/layout/IconVerticalSolidList"/>
    <dgm:cxn modelId="{E7836933-25EA-B34E-938D-7EC34DE81CF9}" type="presParOf" srcId="{40B94E94-B9EF-1E4A-B64A-4DF9419BE0D2}" destId="{DF0377E4-834D-874D-A8F1-ED9863A336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A113C-5D3E-4EC7-8A28-2E9D5BD190D0}">
      <dsp:nvSpPr>
        <dsp:cNvPr id="0" name=""/>
        <dsp:cNvSpPr/>
      </dsp:nvSpPr>
      <dsp:spPr>
        <a:xfrm>
          <a:off x="0" y="4229"/>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7A90D-FF90-4393-A7B9-BF46FE2AEB33}">
      <dsp:nvSpPr>
        <dsp:cNvPr id="0" name=""/>
        <dsp:cNvSpPr/>
      </dsp:nvSpPr>
      <dsp:spPr>
        <a:xfrm>
          <a:off x="272509" y="206922"/>
          <a:ext cx="495471" cy="495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804BA6-A7A0-42D6-B817-7A29A3986D0D}">
      <dsp:nvSpPr>
        <dsp:cNvPr id="0" name=""/>
        <dsp:cNvSpPr/>
      </dsp:nvSpPr>
      <dsp:spPr>
        <a:xfrm>
          <a:off x="1040489" y="4229"/>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latin typeface="Constantia" panose="02030602050306030303" pitchFamily="18" charset="0"/>
            </a:rPr>
            <a:t>Data Collection</a:t>
          </a:r>
        </a:p>
      </dsp:txBody>
      <dsp:txXfrm>
        <a:off x="1040489" y="4229"/>
        <a:ext cx="4920855" cy="900856"/>
      </dsp:txXfrm>
    </dsp:sp>
    <dsp:sp modelId="{0B49E4C6-6A4F-43A8-BFE1-9FD6DDA9E9BA}">
      <dsp:nvSpPr>
        <dsp:cNvPr id="0" name=""/>
        <dsp:cNvSpPr/>
      </dsp:nvSpPr>
      <dsp:spPr>
        <a:xfrm>
          <a:off x="0" y="1130300"/>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9AA4B7-CCFB-4035-8E70-8BE97845CB40}">
      <dsp:nvSpPr>
        <dsp:cNvPr id="0" name=""/>
        <dsp:cNvSpPr/>
      </dsp:nvSpPr>
      <dsp:spPr>
        <a:xfrm>
          <a:off x="272509" y="1332993"/>
          <a:ext cx="495471" cy="495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6726AC-7F3B-4DE7-9F0E-8D6AED4686A4}">
      <dsp:nvSpPr>
        <dsp:cNvPr id="0" name=""/>
        <dsp:cNvSpPr/>
      </dsp:nvSpPr>
      <dsp:spPr>
        <a:xfrm>
          <a:off x="1040489" y="1130300"/>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latin typeface="Constantia" panose="02030602050306030303" pitchFamily="18" charset="0"/>
            </a:rPr>
            <a:t>Data Cleaning</a:t>
          </a:r>
        </a:p>
      </dsp:txBody>
      <dsp:txXfrm>
        <a:off x="1040489" y="1130300"/>
        <a:ext cx="4920855" cy="900856"/>
      </dsp:txXfrm>
    </dsp:sp>
    <dsp:sp modelId="{DC8628D4-594A-498D-BFC8-0387210178F0}">
      <dsp:nvSpPr>
        <dsp:cNvPr id="0" name=""/>
        <dsp:cNvSpPr/>
      </dsp:nvSpPr>
      <dsp:spPr>
        <a:xfrm>
          <a:off x="0" y="2256371"/>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838C4-47E6-42D6-B59A-D056A9351DCF}">
      <dsp:nvSpPr>
        <dsp:cNvPr id="0" name=""/>
        <dsp:cNvSpPr/>
      </dsp:nvSpPr>
      <dsp:spPr>
        <a:xfrm>
          <a:off x="272509" y="2459064"/>
          <a:ext cx="495471" cy="495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522D88-1A74-42FF-8565-DCBF48A22A4F}">
      <dsp:nvSpPr>
        <dsp:cNvPr id="0" name=""/>
        <dsp:cNvSpPr/>
      </dsp:nvSpPr>
      <dsp:spPr>
        <a:xfrm>
          <a:off x="1040489" y="2256371"/>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latin typeface="Constantia" panose="02030602050306030303" pitchFamily="18" charset="0"/>
            </a:rPr>
            <a:t>Insights</a:t>
          </a:r>
        </a:p>
      </dsp:txBody>
      <dsp:txXfrm>
        <a:off x="1040489" y="2256371"/>
        <a:ext cx="4920855" cy="900856"/>
      </dsp:txXfrm>
    </dsp:sp>
    <dsp:sp modelId="{554FD65C-6CC3-4C53-B56F-372BA7D6B438}">
      <dsp:nvSpPr>
        <dsp:cNvPr id="0" name=""/>
        <dsp:cNvSpPr/>
      </dsp:nvSpPr>
      <dsp:spPr>
        <a:xfrm>
          <a:off x="0" y="3382442"/>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002782-1D0F-45C9-B408-ED26E23FABC9}">
      <dsp:nvSpPr>
        <dsp:cNvPr id="0" name=""/>
        <dsp:cNvSpPr/>
      </dsp:nvSpPr>
      <dsp:spPr>
        <a:xfrm>
          <a:off x="272509" y="3585135"/>
          <a:ext cx="495471" cy="4954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6E8F2-D83F-4131-AB4D-EFD5E453C146}">
      <dsp:nvSpPr>
        <dsp:cNvPr id="0" name=""/>
        <dsp:cNvSpPr/>
      </dsp:nvSpPr>
      <dsp:spPr>
        <a:xfrm>
          <a:off x="1040489" y="3382442"/>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latin typeface="Constantia" panose="02030602050306030303" pitchFamily="18" charset="0"/>
            </a:rPr>
            <a:t>Overall Project Findings</a:t>
          </a:r>
        </a:p>
      </dsp:txBody>
      <dsp:txXfrm>
        <a:off x="1040489" y="3382442"/>
        <a:ext cx="4920855" cy="900856"/>
      </dsp:txXfrm>
    </dsp:sp>
    <dsp:sp modelId="{7CF95345-F299-DF4B-B4C8-B37555971082}">
      <dsp:nvSpPr>
        <dsp:cNvPr id="0" name=""/>
        <dsp:cNvSpPr/>
      </dsp:nvSpPr>
      <dsp:spPr>
        <a:xfrm>
          <a:off x="0" y="4508513"/>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69B2C-5B3B-9842-AD3B-EF1B0CE117ED}">
      <dsp:nvSpPr>
        <dsp:cNvPr id="0" name=""/>
        <dsp:cNvSpPr/>
      </dsp:nvSpPr>
      <dsp:spPr>
        <a:xfrm>
          <a:off x="272509" y="4711206"/>
          <a:ext cx="495471" cy="4954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0377E4-834D-874D-A8F1-ED9863A33604}">
      <dsp:nvSpPr>
        <dsp:cNvPr id="0" name=""/>
        <dsp:cNvSpPr/>
      </dsp:nvSpPr>
      <dsp:spPr>
        <a:xfrm>
          <a:off x="1040489" y="4508513"/>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latin typeface="Constantia" panose="02030602050306030303" pitchFamily="18" charset="0"/>
            </a:rPr>
            <a:t>Project Impact</a:t>
          </a:r>
        </a:p>
      </dsp:txBody>
      <dsp:txXfrm>
        <a:off x="1040489" y="4508513"/>
        <a:ext cx="4920855" cy="9008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34931E-7D97-414F-A647-C2837C9337EC}"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EF49CD-6F2A-4036-A498-2960374424B3}" type="slidenum">
              <a:rPr lang="en-US" smtClean="0"/>
              <a:t>‹#›</a:t>
            </a:fld>
            <a:endParaRPr lang="en-US"/>
          </a:p>
        </p:txBody>
      </p:sp>
    </p:spTree>
    <p:extLst>
      <p:ext uri="{BB962C8B-B14F-4D97-AF65-F5344CB8AC3E}">
        <p14:creationId xmlns:p14="http://schemas.microsoft.com/office/powerpoint/2010/main" val="3266160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EF49CD-6F2A-4036-A498-2960374424B3}" type="slidenum">
              <a:rPr lang="en-US" smtClean="0"/>
              <a:t>1</a:t>
            </a:fld>
            <a:endParaRPr lang="en-US"/>
          </a:p>
        </p:txBody>
      </p:sp>
    </p:spTree>
    <p:extLst>
      <p:ext uri="{BB962C8B-B14F-4D97-AF65-F5344CB8AC3E}">
        <p14:creationId xmlns:p14="http://schemas.microsoft.com/office/powerpoint/2010/main" val="3110551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r>
              <a:rPr lang="en-US"/>
              <a:t>We have three topics: education, crime, and teen pregnancies. We decided that within education, we would use the attendance dataset to compare with the teen pregnancy dataset and the crime dataset. Within this insight we looked at the correlation between the percent of crime per capita, and the percent of attendance per enrollment. </a:t>
            </a:r>
          </a:p>
          <a:p>
            <a:endParaRPr lang="en-US"/>
          </a:p>
          <a:p>
            <a:r>
              <a:rPr lang="en-US"/>
              <a:t>We followed the same process as in insight 3 but brought in another dataset. We used the previously made percentage attendance per county </a:t>
            </a:r>
            <a:r>
              <a:rPr lang="en-US" err="1"/>
              <a:t>DataFrame</a:t>
            </a:r>
            <a:r>
              <a:rPr lang="en-US"/>
              <a:t>. For the crime </a:t>
            </a:r>
            <a:r>
              <a:rPr lang="en-US" err="1"/>
              <a:t>DataFrame</a:t>
            </a:r>
            <a:r>
              <a:rPr lang="en-US"/>
              <a:t>, we had to get population data per county from another web source and create a </a:t>
            </a:r>
            <a:r>
              <a:rPr lang="en-US" err="1"/>
              <a:t>DataFrame</a:t>
            </a:r>
            <a:r>
              <a:rPr lang="en-US"/>
              <a:t> from the population data that has the same shape as the crime </a:t>
            </a:r>
            <a:r>
              <a:rPr lang="en-US" err="1"/>
              <a:t>DataFrame</a:t>
            </a:r>
            <a:r>
              <a:rPr lang="en-US"/>
              <a:t> in order to divide them to get a percentage per capita by county for each year. After we got the appropriate datasets, and they had the same shape, we were able to use the &lt;code&gt;.</a:t>
            </a:r>
            <a:r>
              <a:rPr lang="en-US" err="1"/>
              <a:t>corr_with</a:t>
            </a:r>
            <a:r>
              <a:rPr lang="en-US"/>
              <a:t>()&lt;/code&gt; pandas function to get a correlation by year, and a correlation by county. In addition, we also used the &lt;code&gt;</a:t>
            </a:r>
            <a:r>
              <a:rPr lang="en-US" err="1"/>
              <a:t>sns.regplot</a:t>
            </a:r>
            <a:r>
              <a:rPr lang="en-US"/>
              <a:t>()&lt;/code&gt; which plots the data with a linear regression. In order to get all the data per year we did a for loop to put each year on the graph.</a:t>
            </a:r>
          </a:p>
          <a:p>
            <a:endParaRPr lang="en-US"/>
          </a:p>
          <a:p>
            <a:r>
              <a:rPr lang="en-US"/>
              <a:t>As you can see from the seaborn plot above, there is a weak negative correlation between all counties by year. However, if you look within the </a:t>
            </a:r>
            <a:r>
              <a:rPr lang="en-US" err="1"/>
              <a:t>DataFrames</a:t>
            </a:r>
            <a:r>
              <a:rPr lang="en-US"/>
              <a:t> certain counties like Whitfield might have a stronger correlation, which became an outlier within the overall plot. Also, compared to the attendance percentages, the crime percentages were much lower because crime is based on the overall population of the county while attendance is based on the number of students enrolled in a school by county per year. In addition, there were </a:t>
            </a:r>
            <a:r>
              <a:rPr lang="en-US" err="1"/>
              <a:t>NaN</a:t>
            </a:r>
            <a:r>
              <a:rPr lang="en-US"/>
              <a:t> values within the </a:t>
            </a:r>
            <a:r>
              <a:rPr lang="en-US" err="1"/>
              <a:t>DataFrames</a:t>
            </a:r>
            <a:r>
              <a:rPr lang="en-US"/>
              <a:t> because there was an extremely low amount of crime per capita in some counties, therefore, when finding the correlation between the two frames it gave a </a:t>
            </a:r>
            <a:r>
              <a:rPr lang="en-US" err="1"/>
              <a:t>NaN</a:t>
            </a:r>
            <a:r>
              <a:rPr lang="en-US"/>
              <a:t> value. The negative correlation implies the relationship between the variables are inversely proportional.</a:t>
            </a:r>
          </a:p>
          <a:p>
            <a:endParaRPr lang="en-US"/>
          </a:p>
          <a:p>
            <a:r>
              <a:rPr lang="en-US"/>
              <a:t>For our fourth visualization, we used a seaborn </a:t>
            </a:r>
            <a:r>
              <a:rPr lang="en-US" err="1"/>
              <a:t>regplot</a:t>
            </a:r>
            <a:r>
              <a:rPr lang="en-US"/>
              <a:t>, regression plot, in order to plot a linear regression. It looks extremely complicated with the line for each year on the same graph, but we did that in order to make an overall conclusion about the correlations between attendance with crime, and attendance with teen pregnancies. We could identify that there is a weak positive correlation between percent attendance per enrollment, and percent teen pregnancies per capita. Therefore, as attendance increases, teen pregnancies increase. Also, we could identify that there is a weak negative correlation between percent attendance per enrollment and percent crime per capita. As crime increases, teen pregnancies decrease. Although it is hard to make this conclusion as they are weak correlations. We would need more data with stronger correlations in order to make a conclusion between the datasets.</a:t>
            </a:r>
          </a:p>
        </p:txBody>
      </p:sp>
      <p:sp>
        <p:nvSpPr>
          <p:cNvPr id="4" name="Slide Number Placeholder 3"/>
          <p:cNvSpPr>
            <a:spLocks noGrp="1"/>
          </p:cNvSpPr>
          <p:nvPr>
            <p:ph type="sldNum" sz="quarter" idx="5"/>
          </p:nvPr>
        </p:nvSpPr>
        <p:spPr/>
        <p:txBody>
          <a:bodyPr/>
          <a:lstStyle/>
          <a:p>
            <a:fld id="{7AEF49CD-6F2A-4036-A498-2960374424B3}" type="slidenum">
              <a:rPr lang="en-US" smtClean="0"/>
              <a:t>10</a:t>
            </a:fld>
            <a:endParaRPr lang="en-US"/>
          </a:p>
        </p:txBody>
      </p:sp>
    </p:spTree>
    <p:extLst>
      <p:ext uri="{BB962C8B-B14F-4D97-AF65-F5344CB8AC3E}">
        <p14:creationId xmlns:p14="http://schemas.microsoft.com/office/powerpoint/2010/main" val="2273342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r>
              <a:rPr lang="en-US"/>
              <a:t>For this insight, we observed per capita (for attendance per enrollment) distribution and trends among the Georgia Counties over the 2010-2020 decade. This insight provides important data on how Georgia counties are faring in reducing their teen pregnancy and crime rates and raising their attendance rates. </a:t>
            </a:r>
          </a:p>
          <a:p>
            <a:endParaRPr lang="en-US"/>
          </a:p>
          <a:p>
            <a:r>
              <a:rPr lang="en-US"/>
              <a:t>Found per </a:t>
            </a:r>
            <a:r>
              <a:rPr lang="en-US" err="1"/>
              <a:t>capitaIn</a:t>
            </a:r>
            <a:r>
              <a:rPr lang="en-US"/>
              <a:t> the case of the education attendance data, we utilized the school enrollment data and found their per enrollment by dividing the values in the attendance </a:t>
            </a:r>
            <a:r>
              <a:rPr lang="en-US" err="1"/>
              <a:t>DataFrame</a:t>
            </a:r>
            <a:r>
              <a:rPr lang="en-US"/>
              <a:t> by the enrollment values. With these datasets, we made a box and whiskers plot of each using matplotlib’s box plot.</a:t>
            </a:r>
          </a:p>
          <a:p>
            <a:endParaRPr lang="en-US"/>
          </a:p>
          <a:p>
            <a:endParaRPr lang="en-US"/>
          </a:p>
        </p:txBody>
      </p:sp>
      <p:sp>
        <p:nvSpPr>
          <p:cNvPr id="4" name="Slide Number Placeholder 3"/>
          <p:cNvSpPr>
            <a:spLocks noGrp="1"/>
          </p:cNvSpPr>
          <p:nvPr>
            <p:ph type="sldNum" sz="quarter" idx="5"/>
          </p:nvPr>
        </p:nvSpPr>
        <p:spPr/>
        <p:txBody>
          <a:bodyPr/>
          <a:lstStyle/>
          <a:p>
            <a:fld id="{7AEF49CD-6F2A-4036-A498-2960374424B3}" type="slidenum">
              <a:rPr lang="en-US" smtClean="0"/>
              <a:t>11</a:t>
            </a:fld>
            <a:endParaRPr lang="en-US"/>
          </a:p>
        </p:txBody>
      </p:sp>
    </p:spTree>
    <p:extLst>
      <p:ext uri="{BB962C8B-B14F-4D97-AF65-F5344CB8AC3E}">
        <p14:creationId xmlns:p14="http://schemas.microsoft.com/office/powerpoint/2010/main" val="4135632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endParaRPr lang="en-US"/>
          </a:p>
          <a:p>
            <a:r>
              <a:rPr lang="en-US"/>
              <a:t>THESE ARE GIFS</a:t>
            </a:r>
          </a:p>
          <a:p>
            <a:endParaRPr lang="en-US"/>
          </a:p>
          <a:p>
            <a:r>
              <a:rPr lang="en-US"/>
              <a:t>For this insight, we mapped out the counties to provide both a visualization and recognize the geographic feature of crime and teen pregnancy rates for their county. This insight takes the geographic factor of crime and teen pregnancy rates into account by looking at counties and their neighbors. We expected that geography influenced rates because of population patterns, and we also expected that neighboring counties would have similar rates.</a:t>
            </a:r>
          </a:p>
          <a:p>
            <a:endParaRPr lang="en-US"/>
          </a:p>
          <a:p>
            <a:r>
              <a:rPr lang="en-US"/>
              <a:t>To get the geographic data, we first read in a Shapefile of the Georgia counties with &lt;code&gt;</a:t>
            </a:r>
            <a:r>
              <a:rPr lang="en-US" err="1"/>
              <a:t>geopandas</a:t>
            </a:r>
            <a:r>
              <a:rPr lang="en-US"/>
              <a:t>&lt;/code&gt;. Initially, we simply plot the per capita data onto their respective maps using &lt;code&gt;matplotlib&lt;/code&gt; but only the counties with extreme values were noticeable. For comparison, we took the base ten logarithm on each value in each dataset then mapped those values.</a:t>
            </a:r>
          </a:p>
          <a:p>
            <a:endParaRPr lang="en-US"/>
          </a:p>
          <a:p>
            <a:r>
              <a:rPr lang="en-US"/>
              <a:t>To see a more direct correlation between crime and teen pregnancies we followed the same process from insight 3 and 4 and found that there is a weak positive correlation as we suspected.</a:t>
            </a:r>
          </a:p>
        </p:txBody>
      </p:sp>
      <p:sp>
        <p:nvSpPr>
          <p:cNvPr id="4" name="Slide Number Placeholder 3"/>
          <p:cNvSpPr>
            <a:spLocks noGrp="1"/>
          </p:cNvSpPr>
          <p:nvPr>
            <p:ph type="sldNum" sz="quarter" idx="5"/>
          </p:nvPr>
        </p:nvSpPr>
        <p:spPr/>
        <p:txBody>
          <a:bodyPr/>
          <a:lstStyle/>
          <a:p>
            <a:fld id="{7AEF49CD-6F2A-4036-A498-2960374424B3}" type="slidenum">
              <a:rPr lang="en-US" smtClean="0"/>
              <a:t>12</a:t>
            </a:fld>
            <a:endParaRPr lang="en-US"/>
          </a:p>
        </p:txBody>
      </p:sp>
    </p:spTree>
    <p:extLst>
      <p:ext uri="{BB962C8B-B14F-4D97-AF65-F5344CB8AC3E}">
        <p14:creationId xmlns:p14="http://schemas.microsoft.com/office/powerpoint/2010/main" val="261010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endParaRPr lang="en-US"/>
          </a:p>
          <a:p>
            <a:r>
              <a:rPr lang="en-US"/>
              <a:t>Showcases correlation between crime and teen pregnancy</a:t>
            </a:r>
          </a:p>
        </p:txBody>
      </p:sp>
      <p:sp>
        <p:nvSpPr>
          <p:cNvPr id="4" name="Slide Number Placeholder 3"/>
          <p:cNvSpPr>
            <a:spLocks noGrp="1"/>
          </p:cNvSpPr>
          <p:nvPr>
            <p:ph type="sldNum" sz="quarter" idx="5"/>
          </p:nvPr>
        </p:nvSpPr>
        <p:spPr/>
        <p:txBody>
          <a:bodyPr/>
          <a:lstStyle/>
          <a:p>
            <a:fld id="{7AEF49CD-6F2A-4036-A498-2960374424B3}" type="slidenum">
              <a:rPr lang="en-US" smtClean="0"/>
              <a:t>13</a:t>
            </a:fld>
            <a:endParaRPr lang="en-US"/>
          </a:p>
        </p:txBody>
      </p:sp>
    </p:spTree>
    <p:extLst>
      <p:ext uri="{BB962C8B-B14F-4D97-AF65-F5344CB8AC3E}">
        <p14:creationId xmlns:p14="http://schemas.microsoft.com/office/powerpoint/2010/main" val="3465846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Both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Restate hypothesis: As crime increases, education benchmarks are negatively impacted and teen pregnancies increase.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Results: based on insight 1 which shows the maximum counties for teen pregnancies and crime, Muscogee would need the most resources with crime however associated reporting bias should be considered. Overall crime per capita was lower than expected</a:t>
            </a:r>
          </a:p>
          <a:p>
            <a:endParaRPr lang="en-US"/>
          </a:p>
          <a:p>
            <a:r>
              <a:rPr lang="en-US"/>
              <a:t>There are a lot of factors that are shared in many issues related to our topics, socioeconomic factors, domestic factors in homes we cannot measure in data</a:t>
            </a:r>
          </a:p>
          <a:p>
            <a:endParaRPr lang="en-US"/>
          </a:p>
          <a:p>
            <a:r>
              <a:rPr lang="en-US"/>
              <a:t>We cannot conclude that there is a direct relation between all three topics; however, they share a lot of factors and related issues</a:t>
            </a:r>
          </a:p>
          <a:p>
            <a:endParaRPr lang="en-US"/>
          </a:p>
          <a:p>
            <a:r>
              <a:rPr lang="en-US"/>
              <a:t>The distribution showcased by the crime and education is likely a Pareto which relates to socio and geographic factors</a:t>
            </a:r>
          </a:p>
          <a:p>
            <a:endParaRPr lang="en-US"/>
          </a:p>
          <a:p>
            <a:r>
              <a:rPr lang="en-US"/>
              <a:t>Since our correlation plot does not have a strong relation, we cannot confidently conclude based on our data that crime, teen pregnancies, and education are related.</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7AEF49CD-6F2A-4036-A498-2960374424B3}" type="slidenum">
              <a:rPr lang="en-US" smtClean="0"/>
              <a:t>14</a:t>
            </a:fld>
            <a:endParaRPr lang="en-US"/>
          </a:p>
        </p:txBody>
      </p:sp>
    </p:spTree>
    <p:extLst>
      <p:ext uri="{BB962C8B-B14F-4D97-AF65-F5344CB8AC3E}">
        <p14:creationId xmlns:p14="http://schemas.microsoft.com/office/powerpoint/2010/main" val="2461448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Both</a:t>
            </a:r>
          </a:p>
          <a:p>
            <a:endParaRPr lang="en-US"/>
          </a:p>
          <a:p>
            <a:r>
              <a:rPr lang="en-US"/>
              <a:t>Learned Beyond: Selenium, Seaborn Plots, SQL alchemy, </a:t>
            </a:r>
            <a:r>
              <a:rPr lang="en-US" err="1"/>
              <a:t>tqdm</a:t>
            </a:r>
            <a:r>
              <a:rPr lang="en-US"/>
              <a:t>, </a:t>
            </a:r>
            <a:r>
              <a:rPr lang="en-US" err="1"/>
              <a:t>GeoPandas</a:t>
            </a:r>
            <a:r>
              <a:rPr lang="en-US"/>
              <a:t>,……. Installation and command line functions, interpreting errors for our respective operating systems</a:t>
            </a:r>
          </a:p>
          <a:p>
            <a:r>
              <a:rPr lang="en-US"/>
              <a:t>Other Modules Explored Deeper: matplotlib, Pandas in general, Beautiful Soup, Requests</a:t>
            </a:r>
          </a:p>
          <a:p>
            <a:endParaRPr lang="en-US"/>
          </a:p>
          <a:p>
            <a:r>
              <a:rPr lang="en-US"/>
              <a:t>Greatest Challenge: Finding appropriate datasets, and ways to read them in to clean them</a:t>
            </a:r>
          </a:p>
        </p:txBody>
      </p:sp>
      <p:sp>
        <p:nvSpPr>
          <p:cNvPr id="4" name="Slide Number Placeholder 3"/>
          <p:cNvSpPr>
            <a:spLocks noGrp="1"/>
          </p:cNvSpPr>
          <p:nvPr>
            <p:ph type="sldNum" sz="quarter" idx="5"/>
          </p:nvPr>
        </p:nvSpPr>
        <p:spPr/>
        <p:txBody>
          <a:bodyPr/>
          <a:lstStyle/>
          <a:p>
            <a:fld id="{7AEF49CD-6F2A-4036-A498-2960374424B3}" type="slidenum">
              <a:rPr lang="en-US" smtClean="0"/>
              <a:t>15</a:t>
            </a:fld>
            <a:endParaRPr lang="en-US"/>
          </a:p>
        </p:txBody>
      </p:sp>
    </p:spTree>
    <p:extLst>
      <p:ext uri="{BB962C8B-B14F-4D97-AF65-F5344CB8AC3E}">
        <p14:creationId xmlns:p14="http://schemas.microsoft.com/office/powerpoint/2010/main" val="3549524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r>
              <a:rPr lang="en-US"/>
              <a:t>Our purpose was to examine relationships between crime, education, and teen pregnancies with their related factors</a:t>
            </a:r>
          </a:p>
          <a:p>
            <a:r>
              <a:rPr lang="en-US" b="0" i="0">
                <a:solidFill>
                  <a:schemeClr val="tx1"/>
                </a:solidFill>
                <a:effectLst/>
                <a:latin typeface="+mn-lt"/>
              </a:rPr>
              <a:t>All three topics are heated topics within</a:t>
            </a:r>
            <a:r>
              <a:rPr lang="en-US" b="0" i="0">
                <a:solidFill>
                  <a:srgbClr val="1F3333"/>
                </a:solidFill>
                <a:effectLst/>
                <a:latin typeface="proxima-nova"/>
              </a:rPr>
              <a:t> legislature. </a:t>
            </a:r>
          </a:p>
          <a:p>
            <a:r>
              <a:rPr lang="en-US" b="0" i="0">
                <a:solidFill>
                  <a:srgbClr val="1F3333"/>
                </a:solidFill>
                <a:effectLst/>
                <a:latin typeface="proxima-nova"/>
              </a:rPr>
              <a:t>Through analysis, we are looking to see how communities are impacted by their relationship.</a:t>
            </a:r>
          </a:p>
          <a:p>
            <a:endParaRPr lang="en-US" b="0" i="0">
              <a:solidFill>
                <a:srgbClr val="1F3333"/>
              </a:solidFill>
              <a:effectLst/>
              <a:latin typeface="proxima-nova"/>
            </a:endParaRPr>
          </a:p>
          <a:p>
            <a:endParaRPr lang="en-US"/>
          </a:p>
        </p:txBody>
      </p:sp>
      <p:sp>
        <p:nvSpPr>
          <p:cNvPr id="4" name="Slide Number Placeholder 3"/>
          <p:cNvSpPr>
            <a:spLocks noGrp="1"/>
          </p:cNvSpPr>
          <p:nvPr>
            <p:ph type="sldNum" sz="quarter" idx="5"/>
          </p:nvPr>
        </p:nvSpPr>
        <p:spPr/>
        <p:txBody>
          <a:bodyPr/>
          <a:lstStyle/>
          <a:p>
            <a:fld id="{7AEF49CD-6F2A-4036-A498-2960374424B3}" type="slidenum">
              <a:rPr lang="en-US" smtClean="0"/>
              <a:t>2</a:t>
            </a:fld>
            <a:endParaRPr lang="en-US"/>
          </a:p>
        </p:txBody>
      </p:sp>
    </p:spTree>
    <p:extLst>
      <p:ext uri="{BB962C8B-B14F-4D97-AF65-F5344CB8AC3E}">
        <p14:creationId xmlns:p14="http://schemas.microsoft.com/office/powerpoint/2010/main" val="192140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r>
              <a:rPr lang="en-US"/>
              <a:t>WE EXPECTED that as crime increases measurements of education will be negatively impacted and teen pregnancies will increase</a:t>
            </a:r>
          </a:p>
        </p:txBody>
      </p:sp>
      <p:sp>
        <p:nvSpPr>
          <p:cNvPr id="4" name="Slide Number Placeholder 3"/>
          <p:cNvSpPr>
            <a:spLocks noGrp="1"/>
          </p:cNvSpPr>
          <p:nvPr>
            <p:ph type="sldNum" sz="quarter" idx="5"/>
          </p:nvPr>
        </p:nvSpPr>
        <p:spPr/>
        <p:txBody>
          <a:bodyPr/>
          <a:lstStyle/>
          <a:p>
            <a:fld id="{7AEF49CD-6F2A-4036-A498-2960374424B3}" type="slidenum">
              <a:rPr lang="en-US" smtClean="0"/>
              <a:t>3</a:t>
            </a:fld>
            <a:endParaRPr lang="en-US"/>
          </a:p>
        </p:txBody>
      </p:sp>
    </p:spTree>
    <p:extLst>
      <p:ext uri="{BB962C8B-B14F-4D97-AF65-F5344CB8AC3E}">
        <p14:creationId xmlns:p14="http://schemas.microsoft.com/office/powerpoint/2010/main" val="238703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endParaRPr lang="en-US"/>
          </a:p>
          <a:p>
            <a:r>
              <a:rPr lang="en-US"/>
              <a:t>We will start talking about how we discovered our data then going into what we learned from our data and the impacts</a:t>
            </a:r>
          </a:p>
        </p:txBody>
      </p:sp>
      <p:sp>
        <p:nvSpPr>
          <p:cNvPr id="4" name="Slide Number Placeholder 3"/>
          <p:cNvSpPr>
            <a:spLocks noGrp="1"/>
          </p:cNvSpPr>
          <p:nvPr>
            <p:ph type="sldNum" sz="quarter" idx="5"/>
          </p:nvPr>
        </p:nvSpPr>
        <p:spPr/>
        <p:txBody>
          <a:bodyPr/>
          <a:lstStyle/>
          <a:p>
            <a:fld id="{7AEF49CD-6F2A-4036-A498-2960374424B3}" type="slidenum">
              <a:rPr lang="en-US" smtClean="0"/>
              <a:t>4</a:t>
            </a:fld>
            <a:endParaRPr lang="en-US"/>
          </a:p>
        </p:txBody>
      </p:sp>
    </p:spTree>
    <p:extLst>
      <p:ext uri="{BB962C8B-B14F-4D97-AF65-F5344CB8AC3E}">
        <p14:creationId xmlns:p14="http://schemas.microsoft.com/office/powerpoint/2010/main" val="2656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r>
              <a:rPr lang="en-US"/>
              <a:t>We used search engines to find datasets as well as </a:t>
            </a:r>
            <a:r>
              <a:rPr lang="en-US" err="1"/>
              <a:t>Data.gov</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Used selenium to scrape. Had some issues with selenium working. Windows and mac </a:t>
            </a:r>
            <a:r>
              <a:rPr lang="en-US" err="1"/>
              <a:t>os</a:t>
            </a:r>
            <a:r>
              <a:rPr lang="en-US"/>
              <a:t>, installing and </a:t>
            </a:r>
            <a:r>
              <a:rPr lang="en-US" err="1"/>
              <a:t>chromedriver</a:t>
            </a:r>
            <a:r>
              <a:rPr lang="en-US"/>
              <a:t> and </a:t>
            </a:r>
            <a:r>
              <a:rPr lang="en-US" err="1"/>
              <a:t>geckodriver</a:t>
            </a:r>
            <a:endParaRPr lang="en-US"/>
          </a:p>
          <a:p>
            <a:r>
              <a:rPr lang="en-US"/>
              <a:t>Had to download pdf for 2020 population data and convert to excel to then join with other population data from 2010-2019</a:t>
            </a:r>
          </a:p>
          <a:p>
            <a:r>
              <a:rPr lang="en-US"/>
              <a:t>We had to use </a:t>
            </a:r>
            <a:r>
              <a:rPr lang="en-US" err="1"/>
              <a:t>geopandas</a:t>
            </a:r>
            <a:r>
              <a:rPr lang="en-US"/>
              <a:t> to read the shapefile</a:t>
            </a:r>
          </a:p>
          <a:p>
            <a:r>
              <a:rPr lang="en-US"/>
              <a:t>We used the FBI documentation to determine endpoints of the FBI API. Requests took several hours to run until changing computer configuration</a:t>
            </a:r>
          </a:p>
          <a:p>
            <a:endParaRPr lang="en-US"/>
          </a:p>
          <a:p>
            <a:r>
              <a:rPr lang="en-US"/>
              <a:t>To clarify, Downloaded 2 and 3 PHASE III</a:t>
            </a:r>
          </a:p>
        </p:txBody>
      </p:sp>
      <p:sp>
        <p:nvSpPr>
          <p:cNvPr id="4" name="Slide Number Placeholder 3"/>
          <p:cNvSpPr>
            <a:spLocks noGrp="1"/>
          </p:cNvSpPr>
          <p:nvPr>
            <p:ph type="sldNum" sz="quarter" idx="5"/>
          </p:nvPr>
        </p:nvSpPr>
        <p:spPr/>
        <p:txBody>
          <a:bodyPr/>
          <a:lstStyle/>
          <a:p>
            <a:fld id="{7AEF49CD-6F2A-4036-A498-2960374424B3}" type="slidenum">
              <a:rPr lang="en-US" smtClean="0"/>
              <a:t>5</a:t>
            </a:fld>
            <a:endParaRPr lang="en-US"/>
          </a:p>
        </p:txBody>
      </p:sp>
    </p:spTree>
    <p:extLst>
      <p:ext uri="{BB962C8B-B14F-4D97-AF65-F5344CB8AC3E}">
        <p14:creationId xmlns:p14="http://schemas.microsoft.com/office/powerpoint/2010/main" val="3353351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endParaRPr lang="en-US"/>
          </a:p>
          <a:p>
            <a:r>
              <a:rPr lang="en-US"/>
              <a:t>We had to use various methods in order to clean the data from dropping columns to reformatting the </a:t>
            </a:r>
            <a:r>
              <a:rPr lang="en-US" err="1"/>
              <a:t>dataframe</a:t>
            </a:r>
            <a:endParaRPr lang="en-US"/>
          </a:p>
          <a:p>
            <a:r>
              <a:rPr lang="en-US"/>
              <a:t>The education data needed to be concatenated into a giant data frame, then cleaned from 50000 rows to 10000 by taking the all column values as we wanted all of the high school degrees</a:t>
            </a:r>
          </a:p>
          <a:p>
            <a:r>
              <a:rPr lang="en-US"/>
              <a:t>We had to drop </a:t>
            </a:r>
            <a:r>
              <a:rPr lang="en-US" err="1"/>
              <a:t>NaN</a:t>
            </a:r>
            <a:r>
              <a:rPr lang="en-US"/>
              <a:t> rows, drop unnecessary columns we were not planning on using, and make sure each column contained uniform data</a:t>
            </a:r>
          </a:p>
          <a:p>
            <a:r>
              <a:rPr lang="en-US"/>
              <a:t>Changed the column names in the teen pregnancy data to be strings, and renamed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Converted a nested dictionary into a </a:t>
            </a:r>
            <a:r>
              <a:rPr lang="en-US" err="1"/>
              <a:t>dataframe</a:t>
            </a:r>
            <a:r>
              <a:rPr lang="en-US"/>
              <a:t> from the crime data</a:t>
            </a:r>
          </a:p>
          <a:p>
            <a:r>
              <a:rPr lang="en-US"/>
              <a:t>We had to format the education </a:t>
            </a:r>
            <a:r>
              <a:rPr lang="en-US" err="1"/>
              <a:t>dataframes</a:t>
            </a:r>
            <a:r>
              <a:rPr lang="en-US"/>
              <a:t> to match the teen pregnancy and crime </a:t>
            </a:r>
            <a:r>
              <a:rPr lang="en-US" err="1"/>
              <a:t>dataframes</a:t>
            </a:r>
            <a:r>
              <a:rPr lang="en-US"/>
              <a:t> by setting the index to the county names and the column names to the years</a:t>
            </a:r>
          </a:p>
          <a:p>
            <a:r>
              <a:rPr lang="en-US"/>
              <a:t>We read to SQL using the module </a:t>
            </a:r>
            <a:r>
              <a:rPr lang="en-US" err="1"/>
              <a:t>sqlalchemy</a:t>
            </a:r>
            <a:r>
              <a:rPr lang="en-US"/>
              <a:t>, and read to excel using the </a:t>
            </a:r>
            <a:r>
              <a:rPr lang="en-US" err="1"/>
              <a:t>to_excel</a:t>
            </a:r>
            <a:r>
              <a:rPr lang="en-US"/>
              <a:t> function in pandas and an excel writer object</a:t>
            </a:r>
          </a:p>
          <a:p>
            <a:r>
              <a:rPr lang="en-US"/>
              <a:t>We had to make the indices uniform, and the same shape</a:t>
            </a:r>
          </a:p>
          <a:p>
            <a:r>
              <a:rPr lang="en-US"/>
              <a:t>We had to reset the index with parameter drop = True in order to use the </a:t>
            </a:r>
            <a:r>
              <a:rPr lang="en-US" err="1"/>
              <a:t>to_sql</a:t>
            </a:r>
            <a:r>
              <a:rPr lang="en-US"/>
              <a:t> method</a:t>
            </a:r>
          </a:p>
        </p:txBody>
      </p:sp>
      <p:sp>
        <p:nvSpPr>
          <p:cNvPr id="4" name="Slide Number Placeholder 3"/>
          <p:cNvSpPr>
            <a:spLocks noGrp="1"/>
          </p:cNvSpPr>
          <p:nvPr>
            <p:ph type="sldNum" sz="quarter" idx="5"/>
          </p:nvPr>
        </p:nvSpPr>
        <p:spPr/>
        <p:txBody>
          <a:bodyPr/>
          <a:lstStyle/>
          <a:p>
            <a:fld id="{7AEF49CD-6F2A-4036-A498-2960374424B3}" type="slidenum">
              <a:rPr lang="en-US" smtClean="0"/>
              <a:t>6</a:t>
            </a:fld>
            <a:endParaRPr lang="en-US"/>
          </a:p>
        </p:txBody>
      </p:sp>
    </p:spTree>
    <p:extLst>
      <p:ext uri="{BB962C8B-B14F-4D97-AF65-F5344CB8AC3E}">
        <p14:creationId xmlns:p14="http://schemas.microsoft.com/office/powerpoint/2010/main" val="1801825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Emily</a:t>
            </a:r>
          </a:p>
          <a:p>
            <a:endParaRPr lang="en-US"/>
          </a:p>
          <a:p>
            <a:r>
              <a:rPr lang="en-US"/>
              <a:t>We chose to find the counties with the highest numbers of teen pregnancies and crime, taking the highest twenty of each. To take the highest twenty counties, we looked at each individual year column and used &lt;code&gt;.</a:t>
            </a:r>
            <a:r>
              <a:rPr lang="en-US" err="1"/>
              <a:t>nlargest</a:t>
            </a:r>
            <a:r>
              <a:rPr lang="en-US"/>
              <a:t>()&lt;/code&gt; to find the rows with the largest values simultaneously making them into smaller </a:t>
            </a:r>
            <a:r>
              <a:rPr lang="en-US" err="1"/>
              <a:t>DataFrames</a:t>
            </a:r>
            <a:r>
              <a:rPr lang="en-US"/>
              <a:t>. After that, we used &lt;code&gt;.</a:t>
            </a:r>
            <a:r>
              <a:rPr lang="en-US" err="1"/>
              <a:t>concat</a:t>
            </a:r>
            <a:r>
              <a:rPr lang="en-US"/>
              <a:t>()&lt;/code&gt; to join all of them together into a </a:t>
            </a:r>
            <a:r>
              <a:rPr lang="en-US" err="1"/>
              <a:t>DataFrame</a:t>
            </a:r>
            <a:r>
              <a:rPr lang="en-US"/>
              <a:t> collection.</a:t>
            </a:r>
          </a:p>
          <a:p>
            <a:endParaRPr lang="en-US"/>
          </a:p>
          <a:p>
            <a:r>
              <a:rPr lang="en-US"/>
              <a:t>For us, it was interesting to see which counties made up the highest twenty and recognize factors (socioeconomic, geographic, and others) that influenced the rankings. </a:t>
            </a:r>
          </a:p>
          <a:p>
            <a:endParaRPr lang="en-US"/>
          </a:p>
          <a:p>
            <a:r>
              <a:rPr lang="en-US"/>
              <a:t>One interesting observation was that Muscogee had crime numbers much greater than the bulk of Georgia counties for the majority of decade but dropped to 0 reported crime in 2020. </a:t>
            </a:r>
          </a:p>
        </p:txBody>
      </p:sp>
      <p:sp>
        <p:nvSpPr>
          <p:cNvPr id="4" name="Slide Number Placeholder 3"/>
          <p:cNvSpPr>
            <a:spLocks noGrp="1"/>
          </p:cNvSpPr>
          <p:nvPr>
            <p:ph type="sldNum" sz="quarter" idx="5"/>
          </p:nvPr>
        </p:nvSpPr>
        <p:spPr/>
        <p:txBody>
          <a:bodyPr/>
          <a:lstStyle/>
          <a:p>
            <a:fld id="{7AEF49CD-6F2A-4036-A498-2960374424B3}" type="slidenum">
              <a:rPr lang="en-US" smtClean="0"/>
              <a:t>7</a:t>
            </a:fld>
            <a:endParaRPr lang="en-US"/>
          </a:p>
        </p:txBody>
      </p:sp>
    </p:spTree>
    <p:extLst>
      <p:ext uri="{BB962C8B-B14F-4D97-AF65-F5344CB8AC3E}">
        <p14:creationId xmlns:p14="http://schemas.microsoft.com/office/powerpoint/2010/main" val="124282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r>
              <a:rPr lang="en-US"/>
              <a:t>Within the education data we collected from Georgia, we had four different sections: student attendance, HOPE eligibility, high school completers, and dropout students. In order to get a better idea of how each section the education data looked throughout the years. We took the average of each section of data within education per year. We then graphed each part of education with a line plot. This allowed us to see major trends from the education graphs.</a:t>
            </a:r>
          </a:p>
          <a:p>
            <a:endParaRPr lang="en-US"/>
          </a:p>
          <a:p>
            <a:r>
              <a:rPr lang="en-US"/>
              <a:t>From the graphs, we noticed that within the attendance data there was a major drop in the number of students attending school in 2011-2012, but the trend was mostly positive except for the recent years. For HOPE eligibility the graph is trending positively but took a dip between 2014 and 2016. The amount of high school completers has had an overall positive trend throughout all the years except for a minor dip in 2016, with a drop in 2011-2012. The dropout graph had a spike in 2011-2012 then trended positively till a spike in 2017-2018, before decreasing in the recent years. There is a common trend of a decreased amount of student attendance, decreased amount of high school completers, and an increase of dropout students in 2011-2012. A possible reason for the decreases within the education data in 2011 could be due to states decreasing funding and promotion for higher education, Georgia decreased their funding by 11.9%. There were several tornado outbreaks within Georgia during 2011 period destroying homes and schools. Another trend we noticed in 2018-2020, more students are completing high school, there are less dropout, and more students are HOPE eligible.</a:t>
            </a:r>
          </a:p>
        </p:txBody>
      </p:sp>
      <p:sp>
        <p:nvSpPr>
          <p:cNvPr id="4" name="Slide Number Placeholder 3"/>
          <p:cNvSpPr>
            <a:spLocks noGrp="1"/>
          </p:cNvSpPr>
          <p:nvPr>
            <p:ph type="sldNum" sz="quarter" idx="5"/>
          </p:nvPr>
        </p:nvSpPr>
        <p:spPr/>
        <p:txBody>
          <a:bodyPr/>
          <a:lstStyle/>
          <a:p>
            <a:fld id="{7AEF49CD-6F2A-4036-A498-2960374424B3}" type="slidenum">
              <a:rPr lang="en-US" smtClean="0"/>
              <a:t>8</a:t>
            </a:fld>
            <a:endParaRPr lang="en-US"/>
          </a:p>
        </p:txBody>
      </p:sp>
    </p:spTree>
    <p:extLst>
      <p:ext uri="{BB962C8B-B14F-4D97-AF65-F5344CB8AC3E}">
        <p14:creationId xmlns:p14="http://schemas.microsoft.com/office/powerpoint/2010/main" val="4007175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Charlotte</a:t>
            </a:r>
          </a:p>
          <a:p>
            <a:r>
              <a:rPr lang="en-US"/>
              <a:t>We have three topics: education, crime, and teen pregnancies. We decided that within education, we would use the attendance dataset to compare with the teen pregnancy dataset and the crime dataset. Within this insight we looked at the correlation between the percent of teen pregnancies per capita, and the percent of attendance per enrollment.</a:t>
            </a:r>
          </a:p>
          <a:p>
            <a:endParaRPr lang="en-US"/>
          </a:p>
          <a:p>
            <a:r>
              <a:rPr lang="en-US"/>
              <a:t>In order to use the seaborn plot to compare these two datasets, we had to make the datasets we wanted to compare. From the same source we got the attendance data, we had to pull the enrollment data and concatenate them to create a large </a:t>
            </a:r>
            <a:r>
              <a:rPr lang="en-US" err="1"/>
              <a:t>DataFrame</a:t>
            </a:r>
            <a:r>
              <a:rPr lang="en-US"/>
              <a:t> in order to divide them to get a percentage by county per year. We had to completely change how the </a:t>
            </a:r>
            <a:r>
              <a:rPr lang="en-US" err="1"/>
              <a:t>DataFrame</a:t>
            </a:r>
            <a:r>
              <a:rPr lang="en-US"/>
              <a:t> was ordered, using the counties as the indexes, and the columns were the years for the dataset to have the same shape as the teen pregnancy </a:t>
            </a:r>
            <a:r>
              <a:rPr lang="en-US" err="1"/>
              <a:t>DataFrame</a:t>
            </a:r>
            <a:r>
              <a:rPr lang="en-US"/>
              <a:t> in order to make a comparison. For the teen pregnancy </a:t>
            </a:r>
            <a:r>
              <a:rPr lang="en-US" err="1"/>
              <a:t>DataFrame</a:t>
            </a:r>
            <a:r>
              <a:rPr lang="en-US"/>
              <a:t>, we had to get population data per county from another web source and create a </a:t>
            </a:r>
            <a:r>
              <a:rPr lang="en-US" err="1"/>
              <a:t>DataFrame</a:t>
            </a:r>
            <a:r>
              <a:rPr lang="en-US"/>
              <a:t> from the population data that has the same shape as the teen pregnancy </a:t>
            </a:r>
            <a:r>
              <a:rPr lang="en-US" err="1"/>
              <a:t>DataFrame</a:t>
            </a:r>
            <a:r>
              <a:rPr lang="en-US"/>
              <a:t> in order to divide them to get a percentage per capita by county for each year. After we got the appropriate datasets, and they had the same shape, we were able to use the &lt;code&gt;.</a:t>
            </a:r>
            <a:r>
              <a:rPr lang="en-US" err="1"/>
              <a:t>corr_with</a:t>
            </a:r>
            <a:r>
              <a:rPr lang="en-US"/>
              <a:t>()&lt;/code&gt; pandas function to get a correlation by year, and a correlation by county. In addition, we also used the &lt;code&gt;</a:t>
            </a:r>
            <a:r>
              <a:rPr lang="en-US" err="1"/>
              <a:t>sns.regplot</a:t>
            </a:r>
            <a:r>
              <a:rPr lang="en-US"/>
              <a:t>()&lt;/code&gt; which plots the data with a linear regression. In order to get all the data per year we did a for loop to put each year on the graph.</a:t>
            </a:r>
          </a:p>
          <a:p>
            <a:endParaRPr lang="en-US"/>
          </a:p>
          <a:p>
            <a:r>
              <a:rPr lang="en-US"/>
              <a:t>As you can see from the seaborn plot above, there is a weak positive correlation between all counties by year. However, if you look within the </a:t>
            </a:r>
            <a:r>
              <a:rPr lang="en-US" err="1"/>
              <a:t>DataFrames</a:t>
            </a:r>
            <a:r>
              <a:rPr lang="en-US"/>
              <a:t> certain counties like Whitfield might have a strong correlation, which became an outlier within the overall plot. Also, compared to the attendance percentages, the teen pregnancies percentages were much lower because teen pregnancies are based on the overall population of the county while attendance is based on the number of students enrolled in a school by county per year. The positive correlation means the two variables work in tandem, as one increases, the other does. In other words, as attendance increases, the amount of teen pregnancies increases.</a:t>
            </a:r>
          </a:p>
        </p:txBody>
      </p:sp>
      <p:sp>
        <p:nvSpPr>
          <p:cNvPr id="4" name="Slide Number Placeholder 3"/>
          <p:cNvSpPr>
            <a:spLocks noGrp="1"/>
          </p:cNvSpPr>
          <p:nvPr>
            <p:ph type="sldNum" sz="quarter" idx="5"/>
          </p:nvPr>
        </p:nvSpPr>
        <p:spPr/>
        <p:txBody>
          <a:bodyPr/>
          <a:lstStyle/>
          <a:p>
            <a:fld id="{7AEF49CD-6F2A-4036-A498-2960374424B3}" type="slidenum">
              <a:rPr lang="en-US" smtClean="0"/>
              <a:t>9</a:t>
            </a:fld>
            <a:endParaRPr lang="en-US"/>
          </a:p>
        </p:txBody>
      </p:sp>
    </p:spTree>
    <p:extLst>
      <p:ext uri="{BB962C8B-B14F-4D97-AF65-F5344CB8AC3E}">
        <p14:creationId xmlns:p14="http://schemas.microsoft.com/office/powerpoint/2010/main" val="129091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creativecommons.org/licenses/by-sa/3.0/" TargetMode="External"/><Relationship Id="rId4" Type="http://schemas.openxmlformats.org/officeDocument/2006/relationships/diagramLayout" Target="../diagrams/layout1.xml"/><Relationship Id="rId9" Type="http://schemas.openxmlformats.org/officeDocument/2006/relationships/hyperlink" Target="http://commons.wikimedia.org/wiki/file:flag-map_of_georgia_(u.s._state).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1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a:extLst>
              <a:ext uri="{FF2B5EF4-FFF2-40B4-BE49-F238E27FC236}">
                <a16:creationId xmlns:a16="http://schemas.microsoft.com/office/drawing/2014/main" id="{5AA1BDA2-31E1-457E-AC36-8B5E32FE556E}"/>
              </a:ext>
            </a:extLst>
          </p:cNvPr>
          <p:cNvPicPr>
            <a:picLocks noChangeAspect="1"/>
          </p:cNvPicPr>
          <p:nvPr/>
        </p:nvPicPr>
        <p:blipFill rotWithShape="1">
          <a:blip r:embed="rId3"/>
          <a:srcRect r="33640"/>
          <a:stretch/>
        </p:blipFill>
        <p:spPr>
          <a:xfrm>
            <a:off x="3523488" y="10"/>
            <a:ext cx="8668512" cy="6857990"/>
          </a:xfrm>
          <a:prstGeom prst="rect">
            <a:avLst/>
          </a:prstGeom>
        </p:spPr>
      </p:pic>
      <p:sp>
        <p:nvSpPr>
          <p:cNvPr id="78" name="Rectangle 1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b="1">
                <a:latin typeface="Constantia"/>
                <a:cs typeface="Calibri Light"/>
              </a:rPr>
              <a:t>Crime, Education, and Teen Pregnancies</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latin typeface="Constantia"/>
                <a:cs typeface="Calibri"/>
              </a:rPr>
              <a:t>Emily McNichols and </a:t>
            </a:r>
          </a:p>
          <a:p>
            <a:pPr algn="l"/>
            <a:r>
              <a:rPr lang="en-US" sz="2000">
                <a:latin typeface="Constantia"/>
                <a:cs typeface="Calibri"/>
              </a:rPr>
              <a:t>Charlotte </a:t>
            </a:r>
            <a:r>
              <a:rPr lang="en-US" sz="2000" err="1">
                <a:latin typeface="Constantia"/>
                <a:cs typeface="Calibri"/>
              </a:rPr>
              <a:t>Hettrich</a:t>
            </a:r>
            <a:endParaRPr lang="en-US" sz="2000">
              <a:latin typeface="Constantia"/>
              <a:cs typeface="Calibri"/>
            </a:endParaRPr>
          </a:p>
          <a:p>
            <a:pPr algn="l"/>
            <a:r>
              <a:rPr lang="en-US" sz="2000">
                <a:latin typeface="Constantia"/>
                <a:cs typeface="Calibri"/>
              </a:rPr>
              <a:t>CS 2316 FALL 2021</a:t>
            </a:r>
            <a:endParaRPr lang="en-US" sz="2000">
              <a:latin typeface="Constantia"/>
            </a:endParaRPr>
          </a:p>
        </p:txBody>
      </p:sp>
      <p:sp>
        <p:nvSpPr>
          <p:cNvPr id="79"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itle 1">
            <a:extLst>
              <a:ext uri="{FF2B5EF4-FFF2-40B4-BE49-F238E27FC236}">
                <a16:creationId xmlns:a16="http://schemas.microsoft.com/office/drawing/2014/main" id="{950BDFA0-8FF2-8842-A261-BD22C9843C69}"/>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#4</a:t>
            </a:r>
          </a:p>
        </p:txBody>
      </p:sp>
      <p:sp>
        <p:nvSpPr>
          <p:cNvPr id="15" name="TextBox 14">
            <a:extLst>
              <a:ext uri="{FF2B5EF4-FFF2-40B4-BE49-F238E27FC236}">
                <a16:creationId xmlns:a16="http://schemas.microsoft.com/office/drawing/2014/main" id="{4FB168DF-D880-E446-A77A-F452D4B93293}"/>
              </a:ext>
            </a:extLst>
          </p:cNvPr>
          <p:cNvSpPr txBox="1"/>
          <p:nvPr/>
        </p:nvSpPr>
        <p:spPr>
          <a:xfrm>
            <a:off x="1052479" y="1286703"/>
            <a:ext cx="3560252" cy="646331"/>
          </a:xfrm>
          <a:prstGeom prst="rect">
            <a:avLst/>
          </a:prstGeom>
          <a:noFill/>
        </p:spPr>
        <p:txBody>
          <a:bodyPr wrap="square" rtlCol="0">
            <a:spAutoFit/>
          </a:bodyPr>
          <a:lstStyle/>
          <a:p>
            <a:r>
              <a:rPr lang="en-US">
                <a:latin typeface="Constantia" panose="02030602050306030303" pitchFamily="18" charset="0"/>
              </a:rPr>
              <a:t>Correlating crime with school attendance</a:t>
            </a:r>
          </a:p>
        </p:txBody>
      </p:sp>
      <p:pic>
        <p:nvPicPr>
          <p:cNvPr id="2" name="Picture 2">
            <a:extLst>
              <a:ext uri="{FF2B5EF4-FFF2-40B4-BE49-F238E27FC236}">
                <a16:creationId xmlns:a16="http://schemas.microsoft.com/office/drawing/2014/main" id="{89A51DD4-153E-48C7-A1A6-9A896AB73160}"/>
              </a:ext>
            </a:extLst>
          </p:cNvPr>
          <p:cNvPicPr>
            <a:picLocks noChangeAspect="1"/>
          </p:cNvPicPr>
          <p:nvPr/>
        </p:nvPicPr>
        <p:blipFill>
          <a:blip r:embed="rId3"/>
          <a:stretch>
            <a:fillRect/>
          </a:stretch>
        </p:blipFill>
        <p:spPr>
          <a:xfrm>
            <a:off x="6685430" y="2649934"/>
            <a:ext cx="4300817" cy="1995160"/>
          </a:xfrm>
          <a:prstGeom prst="rect">
            <a:avLst/>
          </a:prstGeom>
        </p:spPr>
      </p:pic>
      <p:pic>
        <p:nvPicPr>
          <p:cNvPr id="3" name="Picture 3" descr="Text&#10;&#10;Description automatically generated">
            <a:extLst>
              <a:ext uri="{FF2B5EF4-FFF2-40B4-BE49-F238E27FC236}">
                <a16:creationId xmlns:a16="http://schemas.microsoft.com/office/drawing/2014/main" id="{54EDD550-823E-49D8-B93E-8E58B76F1802}"/>
              </a:ext>
            </a:extLst>
          </p:cNvPr>
          <p:cNvPicPr>
            <a:picLocks noChangeAspect="1"/>
          </p:cNvPicPr>
          <p:nvPr/>
        </p:nvPicPr>
        <p:blipFill>
          <a:blip r:embed="rId4"/>
          <a:stretch>
            <a:fillRect/>
          </a:stretch>
        </p:blipFill>
        <p:spPr>
          <a:xfrm>
            <a:off x="6685431" y="4838505"/>
            <a:ext cx="4289612" cy="1865049"/>
          </a:xfrm>
          <a:prstGeom prst="rect">
            <a:avLst/>
          </a:prstGeom>
        </p:spPr>
      </p:pic>
      <p:pic>
        <p:nvPicPr>
          <p:cNvPr id="4" name="Picture 4" descr="Text&#10;&#10;Description automatically generated">
            <a:extLst>
              <a:ext uri="{FF2B5EF4-FFF2-40B4-BE49-F238E27FC236}">
                <a16:creationId xmlns:a16="http://schemas.microsoft.com/office/drawing/2014/main" id="{3EFB1AF9-35B5-45F5-A12A-468A058DAAA2}"/>
              </a:ext>
            </a:extLst>
          </p:cNvPr>
          <p:cNvPicPr>
            <a:picLocks noChangeAspect="1"/>
          </p:cNvPicPr>
          <p:nvPr/>
        </p:nvPicPr>
        <p:blipFill>
          <a:blip r:embed="rId5"/>
          <a:stretch>
            <a:fillRect/>
          </a:stretch>
        </p:blipFill>
        <p:spPr>
          <a:xfrm>
            <a:off x="5262282" y="747059"/>
            <a:ext cx="6048935" cy="556559"/>
          </a:xfrm>
          <a:prstGeom prst="rect">
            <a:avLst/>
          </a:prstGeom>
          <a:ln>
            <a:solidFill>
              <a:schemeClr val="accent2"/>
            </a:solidFill>
          </a:ln>
        </p:spPr>
      </p:pic>
      <p:pic>
        <p:nvPicPr>
          <p:cNvPr id="5" name="Picture 5" descr="Text&#10;&#10;Description automatically generated">
            <a:extLst>
              <a:ext uri="{FF2B5EF4-FFF2-40B4-BE49-F238E27FC236}">
                <a16:creationId xmlns:a16="http://schemas.microsoft.com/office/drawing/2014/main" id="{B3DEE1F1-38C0-4DEA-854E-F7E5E5BE9AE9}"/>
              </a:ext>
            </a:extLst>
          </p:cNvPr>
          <p:cNvPicPr>
            <a:picLocks noChangeAspect="1"/>
          </p:cNvPicPr>
          <p:nvPr/>
        </p:nvPicPr>
        <p:blipFill>
          <a:blip r:embed="rId6"/>
          <a:stretch>
            <a:fillRect/>
          </a:stretch>
        </p:blipFill>
        <p:spPr>
          <a:xfrm>
            <a:off x="5150223" y="1414575"/>
            <a:ext cx="6284259" cy="734322"/>
          </a:xfrm>
          <a:prstGeom prst="rect">
            <a:avLst/>
          </a:prstGeom>
          <a:ln>
            <a:solidFill>
              <a:schemeClr val="accent2"/>
            </a:solidFill>
          </a:ln>
        </p:spPr>
      </p:pic>
      <p:pic>
        <p:nvPicPr>
          <p:cNvPr id="7" name="Picture 6" descr="Chart, scatter chart&#10;&#10;Description automatically generated">
            <a:extLst>
              <a:ext uri="{FF2B5EF4-FFF2-40B4-BE49-F238E27FC236}">
                <a16:creationId xmlns:a16="http://schemas.microsoft.com/office/drawing/2014/main" id="{19CE4596-C306-4D56-A295-954E2FDF53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424" y="2632915"/>
            <a:ext cx="3865086" cy="3865086"/>
          </a:xfrm>
          <a:prstGeom prst="rect">
            <a:avLst/>
          </a:prstGeom>
        </p:spPr>
      </p:pic>
    </p:spTree>
    <p:extLst>
      <p:ext uri="{BB962C8B-B14F-4D97-AF65-F5344CB8AC3E}">
        <p14:creationId xmlns:p14="http://schemas.microsoft.com/office/powerpoint/2010/main" val="663819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Title 1">
            <a:extLst>
              <a:ext uri="{FF2B5EF4-FFF2-40B4-BE49-F238E27FC236}">
                <a16:creationId xmlns:a16="http://schemas.microsoft.com/office/drawing/2014/main" id="{62D363C2-E20A-F24F-9C96-96F98F88A85B}"/>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#5</a:t>
            </a:r>
          </a:p>
        </p:txBody>
      </p:sp>
      <p:sp>
        <p:nvSpPr>
          <p:cNvPr id="20" name="TextBox 19">
            <a:extLst>
              <a:ext uri="{FF2B5EF4-FFF2-40B4-BE49-F238E27FC236}">
                <a16:creationId xmlns:a16="http://schemas.microsoft.com/office/drawing/2014/main" id="{866DC743-7366-1140-AACB-C2CAD0D39227}"/>
              </a:ext>
            </a:extLst>
          </p:cNvPr>
          <p:cNvSpPr txBox="1"/>
          <p:nvPr/>
        </p:nvSpPr>
        <p:spPr>
          <a:xfrm>
            <a:off x="1052479" y="1286703"/>
            <a:ext cx="3560252" cy="646331"/>
          </a:xfrm>
          <a:prstGeom prst="rect">
            <a:avLst/>
          </a:prstGeom>
          <a:noFill/>
        </p:spPr>
        <p:txBody>
          <a:bodyPr wrap="square" rtlCol="0">
            <a:spAutoFit/>
          </a:bodyPr>
          <a:lstStyle/>
          <a:p>
            <a:r>
              <a:rPr lang="en-US">
                <a:latin typeface="Constantia" panose="02030602050306030303" pitchFamily="18" charset="0"/>
              </a:rPr>
              <a:t>Observing trends with distributions</a:t>
            </a:r>
          </a:p>
        </p:txBody>
      </p:sp>
      <p:pic>
        <p:nvPicPr>
          <p:cNvPr id="2" name="Picture 1">
            <a:extLst>
              <a:ext uri="{FF2B5EF4-FFF2-40B4-BE49-F238E27FC236}">
                <a16:creationId xmlns:a16="http://schemas.microsoft.com/office/drawing/2014/main" id="{9D4B019F-6DFB-DA45-875F-275940D082B5}"/>
              </a:ext>
            </a:extLst>
          </p:cNvPr>
          <p:cNvPicPr>
            <a:picLocks noChangeAspect="1"/>
          </p:cNvPicPr>
          <p:nvPr/>
        </p:nvPicPr>
        <p:blipFill>
          <a:blip r:embed="rId3"/>
          <a:stretch>
            <a:fillRect/>
          </a:stretch>
        </p:blipFill>
        <p:spPr>
          <a:xfrm>
            <a:off x="8526045" y="586822"/>
            <a:ext cx="3195818" cy="1867620"/>
          </a:xfrm>
          <a:prstGeom prst="rect">
            <a:avLst/>
          </a:prstGeom>
          <a:ln>
            <a:solidFill>
              <a:schemeClr val="accent2"/>
            </a:solidFill>
          </a:ln>
        </p:spPr>
      </p:pic>
      <p:sp>
        <p:nvSpPr>
          <p:cNvPr id="3" name="TextBox 2">
            <a:extLst>
              <a:ext uri="{FF2B5EF4-FFF2-40B4-BE49-F238E27FC236}">
                <a16:creationId xmlns:a16="http://schemas.microsoft.com/office/drawing/2014/main" id="{B875F372-D7AF-5947-A66D-17B3EC8AC59F}"/>
              </a:ext>
            </a:extLst>
          </p:cNvPr>
          <p:cNvSpPr txBox="1"/>
          <p:nvPr/>
        </p:nvSpPr>
        <p:spPr>
          <a:xfrm>
            <a:off x="9144583" y="337474"/>
            <a:ext cx="1958741" cy="276999"/>
          </a:xfrm>
          <a:prstGeom prst="rect">
            <a:avLst/>
          </a:prstGeom>
          <a:noFill/>
        </p:spPr>
        <p:txBody>
          <a:bodyPr wrap="none" rtlCol="0">
            <a:spAutoFit/>
          </a:bodyPr>
          <a:lstStyle/>
          <a:p>
            <a:r>
              <a:rPr lang="en-US" sz="1200">
                <a:latin typeface="Constantia" panose="02030602050306030303" pitchFamily="18" charset="0"/>
              </a:rPr>
              <a:t>Crime per capita by county</a:t>
            </a:r>
          </a:p>
        </p:txBody>
      </p:sp>
      <p:pic>
        <p:nvPicPr>
          <p:cNvPr id="4" name="Picture 3">
            <a:extLst>
              <a:ext uri="{FF2B5EF4-FFF2-40B4-BE49-F238E27FC236}">
                <a16:creationId xmlns:a16="http://schemas.microsoft.com/office/drawing/2014/main" id="{9E497B7F-F192-BA46-B0FE-B7A2F5D38721}"/>
              </a:ext>
            </a:extLst>
          </p:cNvPr>
          <p:cNvPicPr>
            <a:picLocks noChangeAspect="1"/>
          </p:cNvPicPr>
          <p:nvPr/>
        </p:nvPicPr>
        <p:blipFill>
          <a:blip r:embed="rId4"/>
          <a:stretch>
            <a:fillRect/>
          </a:stretch>
        </p:blipFill>
        <p:spPr>
          <a:xfrm>
            <a:off x="5075647" y="1108265"/>
            <a:ext cx="3358956" cy="603034"/>
          </a:xfrm>
          <a:prstGeom prst="rect">
            <a:avLst/>
          </a:prstGeom>
          <a:ln>
            <a:solidFill>
              <a:schemeClr val="accent2"/>
            </a:solidFill>
          </a:ln>
        </p:spPr>
      </p:pic>
      <p:pic>
        <p:nvPicPr>
          <p:cNvPr id="27" name="Picture 26" descr="Chart, box and whisker chart&#10;&#10;Description automatically generated">
            <a:extLst>
              <a:ext uri="{FF2B5EF4-FFF2-40B4-BE49-F238E27FC236}">
                <a16:creationId xmlns:a16="http://schemas.microsoft.com/office/drawing/2014/main" id="{0A790830-CA83-466F-99B1-96A3B765C8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2055" y="3135083"/>
            <a:ext cx="3701647" cy="2776235"/>
          </a:xfrm>
          <a:prstGeom prst="rect">
            <a:avLst/>
          </a:prstGeom>
        </p:spPr>
      </p:pic>
      <p:pic>
        <p:nvPicPr>
          <p:cNvPr id="29" name="Picture 28" descr="Chart, box and whisker chart&#10;&#10;Description automatically generated">
            <a:extLst>
              <a:ext uri="{FF2B5EF4-FFF2-40B4-BE49-F238E27FC236}">
                <a16:creationId xmlns:a16="http://schemas.microsoft.com/office/drawing/2014/main" id="{5C5F72FB-DA2A-466F-803C-0345AEA366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409" y="3141089"/>
            <a:ext cx="3701646" cy="2776235"/>
          </a:xfrm>
          <a:prstGeom prst="rect">
            <a:avLst/>
          </a:prstGeom>
        </p:spPr>
      </p:pic>
      <p:pic>
        <p:nvPicPr>
          <p:cNvPr id="22" name="Picture 21" descr="Chart, box and whisker chart&#10;&#10;Description automatically generated">
            <a:extLst>
              <a:ext uri="{FF2B5EF4-FFF2-40B4-BE49-F238E27FC236}">
                <a16:creationId xmlns:a16="http://schemas.microsoft.com/office/drawing/2014/main" id="{5DEDA3B6-0731-804C-BBA6-707CC7BCA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8656" y="3135083"/>
            <a:ext cx="3701647" cy="2776235"/>
          </a:xfrm>
          <a:prstGeom prst="rect">
            <a:avLst/>
          </a:prstGeom>
        </p:spPr>
      </p:pic>
    </p:spTree>
    <p:extLst>
      <p:ext uri="{BB962C8B-B14F-4D97-AF65-F5344CB8AC3E}">
        <p14:creationId xmlns:p14="http://schemas.microsoft.com/office/powerpoint/2010/main" val="380693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Title 1">
            <a:extLst>
              <a:ext uri="{FF2B5EF4-FFF2-40B4-BE49-F238E27FC236}">
                <a16:creationId xmlns:a16="http://schemas.microsoft.com/office/drawing/2014/main" id="{62D363C2-E20A-F24F-9C96-96F98F88A85B}"/>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#6</a:t>
            </a:r>
          </a:p>
        </p:txBody>
      </p:sp>
      <p:pic>
        <p:nvPicPr>
          <p:cNvPr id="15" name="Picture 14">
            <a:extLst>
              <a:ext uri="{FF2B5EF4-FFF2-40B4-BE49-F238E27FC236}">
                <a16:creationId xmlns:a16="http://schemas.microsoft.com/office/drawing/2014/main" id="{22B7704C-D552-E249-98BF-293078831E46}"/>
              </a:ext>
            </a:extLst>
          </p:cNvPr>
          <p:cNvPicPr>
            <a:picLocks noChangeAspect="1"/>
          </p:cNvPicPr>
          <p:nvPr/>
        </p:nvPicPr>
        <p:blipFill>
          <a:blip r:embed="rId3"/>
          <a:stretch>
            <a:fillRect/>
          </a:stretch>
        </p:blipFill>
        <p:spPr>
          <a:xfrm>
            <a:off x="5631802" y="1751505"/>
            <a:ext cx="5442464" cy="361356"/>
          </a:xfrm>
          <a:prstGeom prst="rect">
            <a:avLst/>
          </a:prstGeom>
          <a:ln>
            <a:solidFill>
              <a:schemeClr val="accent2"/>
            </a:solidFill>
          </a:ln>
        </p:spPr>
      </p:pic>
      <p:pic>
        <p:nvPicPr>
          <p:cNvPr id="18" name="Content Placeholder 13" descr="A picture containing chart&#10;&#10;Description automatically generated">
            <a:extLst>
              <a:ext uri="{FF2B5EF4-FFF2-40B4-BE49-F238E27FC236}">
                <a16:creationId xmlns:a16="http://schemas.microsoft.com/office/drawing/2014/main" id="{42D89A31-8ED7-544B-82E7-127F9BAFF1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83" y="2819566"/>
            <a:ext cx="3584448" cy="3584448"/>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563E1154-D538-5940-A746-D2D4A3316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599" y="2819566"/>
            <a:ext cx="3584448" cy="3584448"/>
          </a:xfrm>
          <a:prstGeom prst="rect">
            <a:avLst/>
          </a:prstGeom>
        </p:spPr>
      </p:pic>
      <p:pic>
        <p:nvPicPr>
          <p:cNvPr id="20" name="Picture 19" descr="Chart&#10;&#10;Description automatically generated">
            <a:extLst>
              <a:ext uri="{FF2B5EF4-FFF2-40B4-BE49-F238E27FC236}">
                <a16:creationId xmlns:a16="http://schemas.microsoft.com/office/drawing/2014/main" id="{DF8B967F-7960-5145-B063-396D2A1EF1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415" y="2819566"/>
            <a:ext cx="3584448" cy="3584448"/>
          </a:xfrm>
          <a:prstGeom prst="rect">
            <a:avLst/>
          </a:prstGeom>
        </p:spPr>
      </p:pic>
      <p:sp>
        <p:nvSpPr>
          <p:cNvPr id="21" name="TextBox 20">
            <a:extLst>
              <a:ext uri="{FF2B5EF4-FFF2-40B4-BE49-F238E27FC236}">
                <a16:creationId xmlns:a16="http://schemas.microsoft.com/office/drawing/2014/main" id="{C9C061BF-DC0C-0F4C-A108-1A3ADA86647A}"/>
              </a:ext>
            </a:extLst>
          </p:cNvPr>
          <p:cNvSpPr txBox="1"/>
          <p:nvPr/>
        </p:nvSpPr>
        <p:spPr>
          <a:xfrm>
            <a:off x="1052479" y="1286703"/>
            <a:ext cx="3560252" cy="646331"/>
          </a:xfrm>
          <a:prstGeom prst="rect">
            <a:avLst/>
          </a:prstGeom>
          <a:noFill/>
        </p:spPr>
        <p:txBody>
          <a:bodyPr wrap="square" rtlCol="0">
            <a:spAutoFit/>
          </a:bodyPr>
          <a:lstStyle/>
          <a:p>
            <a:r>
              <a:rPr lang="en-US">
                <a:latin typeface="Constantia" panose="02030602050306030303" pitchFamily="18" charset="0"/>
              </a:rPr>
              <a:t>Mapping out crime and teen pregnancies per capita</a:t>
            </a:r>
          </a:p>
        </p:txBody>
      </p:sp>
      <p:pic>
        <p:nvPicPr>
          <p:cNvPr id="3" name="Picture 2">
            <a:extLst>
              <a:ext uri="{FF2B5EF4-FFF2-40B4-BE49-F238E27FC236}">
                <a16:creationId xmlns:a16="http://schemas.microsoft.com/office/drawing/2014/main" id="{5F867D44-452D-FC44-8AAE-F75AE9BFEFEF}"/>
              </a:ext>
            </a:extLst>
          </p:cNvPr>
          <p:cNvPicPr>
            <a:picLocks noChangeAspect="1"/>
          </p:cNvPicPr>
          <p:nvPr/>
        </p:nvPicPr>
        <p:blipFill rotWithShape="1">
          <a:blip r:embed="rId7"/>
          <a:srcRect l="2968" r="2698"/>
          <a:stretch/>
        </p:blipFill>
        <p:spPr>
          <a:xfrm>
            <a:off x="5206181" y="450166"/>
            <a:ext cx="6293705" cy="1135747"/>
          </a:xfrm>
          <a:prstGeom prst="rect">
            <a:avLst/>
          </a:prstGeom>
          <a:ln>
            <a:solidFill>
              <a:schemeClr val="accent2"/>
            </a:solidFill>
          </a:ln>
        </p:spPr>
      </p:pic>
    </p:spTree>
    <p:extLst>
      <p:ext uri="{BB962C8B-B14F-4D97-AF65-F5344CB8AC3E}">
        <p14:creationId xmlns:p14="http://schemas.microsoft.com/office/powerpoint/2010/main" val="330144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itle 1">
            <a:extLst>
              <a:ext uri="{FF2B5EF4-FFF2-40B4-BE49-F238E27FC236}">
                <a16:creationId xmlns:a16="http://schemas.microsoft.com/office/drawing/2014/main" id="{9CBDDF69-1460-7B42-9AB5-0128C691170C}"/>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#6</a:t>
            </a:r>
          </a:p>
        </p:txBody>
      </p:sp>
      <p:sp>
        <p:nvSpPr>
          <p:cNvPr id="15" name="TextBox 14">
            <a:extLst>
              <a:ext uri="{FF2B5EF4-FFF2-40B4-BE49-F238E27FC236}">
                <a16:creationId xmlns:a16="http://schemas.microsoft.com/office/drawing/2014/main" id="{680C4877-F3F2-AB48-A281-EB44A184EDC8}"/>
              </a:ext>
            </a:extLst>
          </p:cNvPr>
          <p:cNvSpPr txBox="1"/>
          <p:nvPr/>
        </p:nvSpPr>
        <p:spPr>
          <a:xfrm>
            <a:off x="1052479" y="1286703"/>
            <a:ext cx="3560252" cy="923330"/>
          </a:xfrm>
          <a:prstGeom prst="rect">
            <a:avLst/>
          </a:prstGeom>
          <a:noFill/>
        </p:spPr>
        <p:txBody>
          <a:bodyPr wrap="square" rtlCol="0">
            <a:spAutoFit/>
          </a:bodyPr>
          <a:lstStyle/>
          <a:p>
            <a:r>
              <a:rPr lang="en-US">
                <a:latin typeface="Constantia" panose="02030602050306030303" pitchFamily="18" charset="0"/>
              </a:rPr>
              <a:t>Supplementing side by side comparison with a direct correlation plot </a:t>
            </a:r>
          </a:p>
        </p:txBody>
      </p:sp>
      <p:pic>
        <p:nvPicPr>
          <p:cNvPr id="13" name="Picture 12">
            <a:extLst>
              <a:ext uri="{FF2B5EF4-FFF2-40B4-BE49-F238E27FC236}">
                <a16:creationId xmlns:a16="http://schemas.microsoft.com/office/drawing/2014/main" id="{5D6F8FA4-CE5C-4137-AADE-0A57B34407C1}"/>
              </a:ext>
            </a:extLst>
          </p:cNvPr>
          <p:cNvPicPr>
            <a:picLocks noChangeAspect="1"/>
          </p:cNvPicPr>
          <p:nvPr/>
        </p:nvPicPr>
        <p:blipFill>
          <a:blip r:embed="rId3"/>
          <a:stretch>
            <a:fillRect/>
          </a:stretch>
        </p:blipFill>
        <p:spPr>
          <a:xfrm>
            <a:off x="5164493" y="984733"/>
            <a:ext cx="6377082" cy="603940"/>
          </a:xfrm>
          <a:prstGeom prst="rect">
            <a:avLst/>
          </a:prstGeom>
          <a:ln>
            <a:solidFill>
              <a:schemeClr val="accent2"/>
            </a:solidFill>
          </a:ln>
        </p:spPr>
      </p:pic>
      <p:pic>
        <p:nvPicPr>
          <p:cNvPr id="4" name="Picture 4" descr="Chart, scatter chart&#10;&#10;Description automatically generated">
            <a:extLst>
              <a:ext uri="{FF2B5EF4-FFF2-40B4-BE49-F238E27FC236}">
                <a16:creationId xmlns:a16="http://schemas.microsoft.com/office/drawing/2014/main" id="{6E1B837A-CEE6-4F31-A85B-A18B750C0491}"/>
              </a:ext>
            </a:extLst>
          </p:cNvPr>
          <p:cNvPicPr>
            <a:picLocks noChangeAspect="1"/>
          </p:cNvPicPr>
          <p:nvPr/>
        </p:nvPicPr>
        <p:blipFill>
          <a:blip r:embed="rId4"/>
          <a:stretch>
            <a:fillRect/>
          </a:stretch>
        </p:blipFill>
        <p:spPr>
          <a:xfrm>
            <a:off x="4052047" y="2662518"/>
            <a:ext cx="4087905" cy="4087905"/>
          </a:xfrm>
          <a:prstGeom prst="rect">
            <a:avLst/>
          </a:prstGeom>
        </p:spPr>
      </p:pic>
    </p:spTree>
    <p:extLst>
      <p:ext uri="{BB962C8B-B14F-4D97-AF65-F5344CB8AC3E}">
        <p14:creationId xmlns:p14="http://schemas.microsoft.com/office/powerpoint/2010/main" val="2436218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5">
            <a:extLst>
              <a:ext uri="{FF2B5EF4-FFF2-40B4-BE49-F238E27FC236}">
                <a16:creationId xmlns:a16="http://schemas.microsoft.com/office/drawing/2014/main" id="{42EA3D5F-A049-46DD-90AA-9F7BF55E6034}"/>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a:solidFill>
                  <a:schemeClr val="bg1"/>
                </a:solidFill>
                <a:latin typeface="Constantia" panose="02030602050306030303" pitchFamily="18" charset="0"/>
              </a:rPr>
              <a:t>Overall Project Findings</a:t>
            </a:r>
          </a:p>
        </p:txBody>
      </p:sp>
      <p:cxnSp>
        <p:nvCxnSpPr>
          <p:cNvPr id="81"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6008577-74EE-754E-A3D8-F0BD5E19BC4D}"/>
              </a:ext>
            </a:extLst>
          </p:cNvPr>
          <p:cNvSpPr txBox="1"/>
          <p:nvPr/>
        </p:nvSpPr>
        <p:spPr>
          <a:xfrm>
            <a:off x="1392667" y="2398956"/>
            <a:ext cx="9406666" cy="3892115"/>
          </a:xfrm>
          <a:prstGeom prst="rect">
            <a:avLst/>
          </a:prstGeom>
        </p:spPr>
        <p:txBody>
          <a:bodyPr vert="horz" lIns="91440" tIns="45720" rIns="91440" bIns="45720" rtlCol="0">
            <a:normAutofit/>
          </a:bodyPr>
          <a:lstStyle/>
          <a:p>
            <a:pPr>
              <a:lnSpc>
                <a:spcPct val="90000"/>
              </a:lnSpc>
              <a:spcAft>
                <a:spcPts val="600"/>
              </a:spcAft>
              <a:buClr>
                <a:schemeClr val="accent2"/>
              </a:buClr>
            </a:pPr>
            <a:r>
              <a:rPr lang="en-US" sz="2800">
                <a:solidFill>
                  <a:schemeClr val="accent2"/>
                </a:solidFill>
                <a:latin typeface="Constantia" panose="02030602050306030303" pitchFamily="18" charset="0"/>
              </a:rPr>
              <a:t>Trends:</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Teen pregnancy, dropout rate is decreasing</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HOPE eligibility, graduation, attendance is increasing</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Crime has been relatively stable</a:t>
            </a:r>
          </a:p>
          <a:p>
            <a:pPr>
              <a:lnSpc>
                <a:spcPct val="90000"/>
              </a:lnSpc>
              <a:spcAft>
                <a:spcPts val="600"/>
              </a:spcAft>
            </a:pPr>
            <a:r>
              <a:rPr lang="en-US" sz="2800">
                <a:solidFill>
                  <a:schemeClr val="accent2"/>
                </a:solidFill>
                <a:latin typeface="Constantia" panose="02030602050306030303" pitchFamily="18" charset="0"/>
              </a:rPr>
              <a:t>Results:</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Population/population density primary factor in crime and teen pregnancies</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There is no strong correlation between crime, education, and teen pregnancies</a:t>
            </a:r>
          </a:p>
          <a:p>
            <a:pPr marL="800100" lvl="1" indent="-342900">
              <a:lnSpc>
                <a:spcPct val="90000"/>
              </a:lnSpc>
              <a:spcAft>
                <a:spcPts val="600"/>
              </a:spcAft>
              <a:buClr>
                <a:schemeClr val="accent2"/>
              </a:buClr>
              <a:buFont typeface="Arial" panose="020B0604020202020204" pitchFamily="34" charset="0"/>
              <a:buChar char="•"/>
            </a:pPr>
            <a:r>
              <a:rPr lang="en-US" sz="2000">
                <a:solidFill>
                  <a:schemeClr val="bg1"/>
                </a:solidFill>
                <a:latin typeface="Constantia" panose="02030602050306030303" pitchFamily="18" charset="0"/>
              </a:rPr>
              <a:t>Crime, teen pregnancy, and education likely Pareto distributions</a:t>
            </a:r>
            <a:endParaRPr lang="en-US" sz="2400">
              <a:solidFill>
                <a:schemeClr val="bg1"/>
              </a:solidFill>
              <a:latin typeface="Constantia" panose="02030602050306030303" pitchFamily="18" charset="0"/>
            </a:endParaRPr>
          </a:p>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82"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Presentation with pie chart with solid fill">
            <a:extLst>
              <a:ext uri="{FF2B5EF4-FFF2-40B4-BE49-F238E27FC236}">
                <a16:creationId xmlns:a16="http://schemas.microsoft.com/office/drawing/2014/main" id="{729180DA-B379-F745-A5A8-E43FD5FF48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0700" y="115193"/>
            <a:ext cx="3052104" cy="3052104"/>
          </a:xfrm>
          <a:prstGeom prst="rect">
            <a:avLst/>
          </a:prstGeom>
        </p:spPr>
      </p:pic>
    </p:spTree>
    <p:extLst>
      <p:ext uri="{BB962C8B-B14F-4D97-AF65-F5344CB8AC3E}">
        <p14:creationId xmlns:p14="http://schemas.microsoft.com/office/powerpoint/2010/main" val="385245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itle 5">
            <a:extLst>
              <a:ext uri="{FF2B5EF4-FFF2-40B4-BE49-F238E27FC236}">
                <a16:creationId xmlns:a16="http://schemas.microsoft.com/office/drawing/2014/main" id="{42EA3D5F-A049-46DD-90AA-9F7BF55E6034}"/>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a:solidFill>
                  <a:schemeClr val="bg1"/>
                </a:solidFill>
                <a:latin typeface="Constantia" panose="02030602050306030303" pitchFamily="18" charset="0"/>
              </a:rPr>
              <a:t>Project Impact</a:t>
            </a:r>
          </a:p>
        </p:txBody>
      </p:sp>
      <p:cxnSp>
        <p:nvCxnSpPr>
          <p:cNvPr id="81"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6008577-74EE-754E-A3D8-F0BD5E19BC4D}"/>
              </a:ext>
            </a:extLst>
          </p:cNvPr>
          <p:cNvSpPr txBox="1"/>
          <p:nvPr/>
        </p:nvSpPr>
        <p:spPr>
          <a:xfrm>
            <a:off x="1392667" y="2398956"/>
            <a:ext cx="9406666" cy="3892115"/>
          </a:xfrm>
          <a:prstGeom prst="rect">
            <a:avLst/>
          </a:prstGeom>
        </p:spPr>
        <p:txBody>
          <a:bodyPr vert="horz" lIns="91440" tIns="45720" rIns="91440" bIns="45720" rtlCol="0">
            <a:normAutofit/>
          </a:bodyPr>
          <a:lstStyle/>
          <a:p>
            <a:pPr>
              <a:lnSpc>
                <a:spcPct val="90000"/>
              </a:lnSpc>
              <a:spcAft>
                <a:spcPts val="600"/>
              </a:spcAft>
            </a:pPr>
            <a:r>
              <a:rPr lang="en-US" sz="2800">
                <a:solidFill>
                  <a:schemeClr val="accent2"/>
                </a:solidFill>
                <a:latin typeface="Constantia" panose="02030602050306030303" pitchFamily="18" charset="0"/>
              </a:rPr>
              <a:t>Beyond Material: </a:t>
            </a:r>
          </a:p>
          <a:p>
            <a:pPr marL="914400" lvl="1" indent="-457200">
              <a:lnSpc>
                <a:spcPct val="90000"/>
              </a:lnSpc>
              <a:spcAft>
                <a:spcPts val="600"/>
              </a:spcAft>
              <a:buClr>
                <a:schemeClr val="accent2"/>
              </a:buClr>
              <a:buFont typeface="Arial" panose="020B0604020202020204" pitchFamily="34" charset="0"/>
              <a:buChar char="•"/>
            </a:pPr>
            <a:r>
              <a:rPr lang="en-US" sz="2400">
                <a:solidFill>
                  <a:schemeClr val="bg1"/>
                </a:solidFill>
                <a:latin typeface="Constantia" panose="02030602050306030303" pitchFamily="18" charset="0"/>
              </a:rPr>
              <a:t>Extra modules + deeper knowledge of Pandas</a:t>
            </a:r>
          </a:p>
          <a:p>
            <a:pPr marL="914400" lvl="1" indent="-457200">
              <a:lnSpc>
                <a:spcPct val="90000"/>
              </a:lnSpc>
              <a:spcAft>
                <a:spcPts val="600"/>
              </a:spcAft>
              <a:buClr>
                <a:schemeClr val="accent2"/>
              </a:buClr>
              <a:buFont typeface="Arial" panose="020B0604020202020204" pitchFamily="34" charset="0"/>
              <a:buChar char="•"/>
            </a:pPr>
            <a:r>
              <a:rPr lang="en-US" sz="2400">
                <a:solidFill>
                  <a:schemeClr val="bg1"/>
                </a:solidFill>
                <a:latin typeface="Constantia" panose="02030602050306030303" pitchFamily="18" charset="0"/>
              </a:rPr>
              <a:t>Greater acclimation to our operating system</a:t>
            </a:r>
          </a:p>
          <a:p>
            <a:pPr indent="-228600">
              <a:lnSpc>
                <a:spcPct val="90000"/>
              </a:lnSpc>
              <a:spcAft>
                <a:spcPts val="600"/>
              </a:spcAft>
              <a:buFont typeface="Arial" panose="020B0604020202020204" pitchFamily="34" charset="0"/>
              <a:buChar char="•"/>
            </a:pPr>
            <a:endParaRPr lang="en-US" sz="3100">
              <a:solidFill>
                <a:schemeClr val="bg1"/>
              </a:solidFill>
              <a:latin typeface="Constantia" panose="02030602050306030303" pitchFamily="18" charset="0"/>
            </a:endParaRPr>
          </a:p>
          <a:p>
            <a:pPr>
              <a:lnSpc>
                <a:spcPct val="90000"/>
              </a:lnSpc>
              <a:spcAft>
                <a:spcPts val="600"/>
              </a:spcAft>
            </a:pPr>
            <a:r>
              <a:rPr lang="en-US" sz="2800">
                <a:solidFill>
                  <a:schemeClr val="accent2"/>
                </a:solidFill>
                <a:latin typeface="Constantia" panose="02030602050306030303" pitchFamily="18" charset="0"/>
              </a:rPr>
              <a:t>Greatest Challenge: </a:t>
            </a:r>
            <a:r>
              <a:rPr lang="en-US" sz="2800">
                <a:solidFill>
                  <a:schemeClr val="bg1"/>
                </a:solidFill>
                <a:latin typeface="Constantia" panose="02030602050306030303" pitchFamily="18" charset="0"/>
              </a:rPr>
              <a:t>Data collection + cleaning</a:t>
            </a:r>
          </a:p>
          <a:p>
            <a:pPr lvl="1" indent="-228600">
              <a:lnSpc>
                <a:spcPct val="90000"/>
              </a:lnSpc>
              <a:spcAft>
                <a:spcPts val="600"/>
              </a:spcAft>
              <a:buClr>
                <a:schemeClr val="accent2"/>
              </a:buClr>
              <a:buFont typeface="Arial" panose="020B0604020202020204" pitchFamily="34" charset="0"/>
              <a:buChar char="•"/>
            </a:pPr>
            <a:endParaRPr lang="en-US" sz="2400">
              <a:solidFill>
                <a:schemeClr val="bg1"/>
              </a:solidFill>
              <a:latin typeface="Constantia" panose="02030602050306030303" pitchFamily="18" charset="0"/>
            </a:endParaRPr>
          </a:p>
          <a:p>
            <a:pPr indent="-228600">
              <a:lnSpc>
                <a:spcPct val="90000"/>
              </a:lnSpc>
              <a:spcAft>
                <a:spcPts val="600"/>
              </a:spcAft>
              <a:buFont typeface="Arial" panose="020B0604020202020204" pitchFamily="34" charset="0"/>
              <a:buChar char="•"/>
            </a:pPr>
            <a:endParaRPr lang="en-US" sz="2000">
              <a:solidFill>
                <a:schemeClr val="bg1"/>
              </a:solidFill>
            </a:endParaRPr>
          </a:p>
        </p:txBody>
      </p:sp>
      <p:sp>
        <p:nvSpPr>
          <p:cNvPr id="82"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Excellent with solid fill">
            <a:extLst>
              <a:ext uri="{FF2B5EF4-FFF2-40B4-BE49-F238E27FC236}">
                <a16:creationId xmlns:a16="http://schemas.microsoft.com/office/drawing/2014/main" id="{45BE6EC4-B838-0D4A-95FD-84B4224F84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6237" y="157502"/>
            <a:ext cx="3174570" cy="3174570"/>
          </a:xfrm>
          <a:prstGeom prst="rect">
            <a:avLst/>
          </a:prstGeom>
        </p:spPr>
      </p:pic>
    </p:spTree>
    <p:extLst>
      <p:ext uri="{BB962C8B-B14F-4D97-AF65-F5344CB8AC3E}">
        <p14:creationId xmlns:p14="http://schemas.microsoft.com/office/powerpoint/2010/main" val="267105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0" name="Rectangle 7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A11F7-3DF4-C141-A2B3-F87C0D3B7703}"/>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5400">
                <a:solidFill>
                  <a:schemeClr val="bg1"/>
                </a:solidFill>
                <a:latin typeface="Constantia" panose="02030602050306030303" pitchFamily="18" charset="0"/>
              </a:rPr>
              <a:t>Have a wonderful holiday!</a:t>
            </a:r>
          </a:p>
        </p:txBody>
      </p:sp>
      <p:sp>
        <p:nvSpPr>
          <p:cNvPr id="1031" name="Freeform: Shape 72">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75" name="Freeform: Shape 74">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77" name="Oval 76">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89"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9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92" name="Freeform: Shape 9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98" name="Oval 9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Oval 99">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2" name="Oval 101">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 Person In Lotus Position Emoji — Meaning, Copy &amp; Paste">
            <a:extLst>
              <a:ext uri="{FF2B5EF4-FFF2-40B4-BE49-F238E27FC236}">
                <a16:creationId xmlns:a16="http://schemas.microsoft.com/office/drawing/2014/main" id="{668ACCEF-FEDB-3F4E-97BD-2DA591D971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51996" y="699636"/>
            <a:ext cx="2104795" cy="21047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B66A4B-549D-4062-8DD6-CED427ACD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979" y="3319261"/>
            <a:ext cx="2560320" cy="2560320"/>
          </a:xfrm>
          <a:prstGeom prst="rect">
            <a:avLst/>
          </a:prstGeom>
          <a:solidFill>
            <a:schemeClr val="accent2"/>
          </a:solidFill>
        </p:spPr>
      </p:pic>
    </p:spTree>
    <p:extLst>
      <p:ext uri="{BB962C8B-B14F-4D97-AF65-F5344CB8AC3E}">
        <p14:creationId xmlns:p14="http://schemas.microsoft.com/office/powerpoint/2010/main" val="333936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A0B2FEF-65D3-3044-8682-F7DFD8D463FC}"/>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4800" kern="1200">
                <a:solidFill>
                  <a:schemeClr val="bg1"/>
                </a:solidFill>
                <a:latin typeface="Constantia" panose="02030602050306030303" pitchFamily="18" charset="0"/>
              </a:rPr>
              <a:t>What is the relationship </a:t>
            </a:r>
            <a:r>
              <a:rPr lang="en-US" sz="4800">
                <a:solidFill>
                  <a:schemeClr val="bg1"/>
                </a:solidFill>
                <a:latin typeface="Constantia" panose="02030602050306030303" pitchFamily="18" charset="0"/>
              </a:rPr>
              <a:t>between</a:t>
            </a:r>
            <a:r>
              <a:rPr lang="en-US" sz="4800" kern="1200">
                <a:solidFill>
                  <a:schemeClr val="bg1"/>
                </a:solidFill>
                <a:latin typeface="Constantia" panose="02030602050306030303" pitchFamily="18" charset="0"/>
              </a:rPr>
              <a:t> crime, education, and teen pregnancies in Georgia?</a:t>
            </a:r>
          </a:p>
        </p:txBody>
      </p:sp>
      <p:sp>
        <p:nvSpPr>
          <p:cNvPr id="20" name="Rectangle 1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859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A91DDC-1A4B-3D41-9BA5-59C777B8C3E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latin typeface="Constantia" panose="02030602050306030303" pitchFamily="18" charset="0"/>
              </a:rPr>
              <a:t>Our Hypothesis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E3A050-6F3B-984B-98F8-8A12A6449D9A}"/>
              </a:ext>
            </a:extLst>
          </p:cNvPr>
          <p:cNvSpPr>
            <a:spLocks noGrp="1"/>
          </p:cNvSpPr>
          <p:nvPr>
            <p:ph idx="1"/>
          </p:nvPr>
        </p:nvSpPr>
        <p:spPr>
          <a:xfrm>
            <a:off x="1392667" y="2398957"/>
            <a:ext cx="9406666" cy="3526144"/>
          </a:xfrm>
        </p:spPr>
        <p:txBody>
          <a:bodyPr vert="horz" lIns="91440" tIns="45720" rIns="91440" bIns="45720" rtlCol="0" anchor="t">
            <a:noAutofit/>
          </a:bodyPr>
          <a:lstStyle/>
          <a:p>
            <a:pPr marL="0" indent="0">
              <a:buNone/>
            </a:pPr>
            <a:r>
              <a:rPr lang="en-US" sz="3200" b="0" i="0">
                <a:solidFill>
                  <a:schemeClr val="bg1"/>
                </a:solidFill>
                <a:effectLst/>
                <a:latin typeface="Constantia" panose="02030602050306030303" pitchFamily="18" charset="0"/>
              </a:rPr>
              <a:t>As crime increases, </a:t>
            </a:r>
          </a:p>
          <a:p>
            <a:pPr lvl="1">
              <a:buClr>
                <a:schemeClr val="accent2"/>
              </a:buClr>
              <a:buFont typeface="Wingdings" pitchFamily="2" charset="2"/>
              <a:buChar char="v"/>
            </a:pPr>
            <a:r>
              <a:rPr lang="en-US" sz="2800" b="0" i="0">
                <a:solidFill>
                  <a:schemeClr val="bg1"/>
                </a:solidFill>
                <a:effectLst/>
                <a:latin typeface="Constantia" panose="02030602050306030303" pitchFamily="18" charset="0"/>
              </a:rPr>
              <a:t> education benchmarks decrease, measured using</a:t>
            </a:r>
          </a:p>
          <a:p>
            <a:pPr lvl="2">
              <a:buClr>
                <a:schemeClr val="accent2"/>
              </a:buClr>
              <a:buFont typeface="Wingdings" pitchFamily="2" charset="2"/>
              <a:buChar char="v"/>
            </a:pPr>
            <a:r>
              <a:rPr lang="en-US" sz="2400">
                <a:solidFill>
                  <a:schemeClr val="accent2"/>
                </a:solidFill>
                <a:latin typeface="Constantia" panose="02030602050306030303" pitchFamily="18" charset="0"/>
              </a:rPr>
              <a:t> school attendance</a:t>
            </a:r>
          </a:p>
          <a:p>
            <a:pPr lvl="2">
              <a:buClr>
                <a:schemeClr val="accent2"/>
              </a:buClr>
              <a:buFont typeface="Wingdings" pitchFamily="2" charset="2"/>
              <a:buChar char="v"/>
            </a:pPr>
            <a:r>
              <a:rPr lang="en-US" sz="2400" b="0" i="0">
                <a:solidFill>
                  <a:schemeClr val="accent2"/>
                </a:solidFill>
                <a:effectLst/>
                <a:latin typeface="Constantia" panose="02030602050306030303" pitchFamily="18" charset="0"/>
              </a:rPr>
              <a:t> HOPE eligibility</a:t>
            </a:r>
          </a:p>
          <a:p>
            <a:pPr lvl="2">
              <a:buClr>
                <a:schemeClr val="accent2"/>
              </a:buClr>
              <a:buFont typeface="Wingdings" pitchFamily="2" charset="2"/>
              <a:buChar char="v"/>
            </a:pPr>
            <a:r>
              <a:rPr lang="en-US" sz="2400">
                <a:solidFill>
                  <a:schemeClr val="accent2"/>
                </a:solidFill>
                <a:latin typeface="Constantia" panose="02030602050306030303" pitchFamily="18" charset="0"/>
              </a:rPr>
              <a:t> high school completers</a:t>
            </a:r>
          </a:p>
          <a:p>
            <a:pPr lvl="2">
              <a:buClr>
                <a:schemeClr val="accent2"/>
              </a:buClr>
              <a:buFont typeface="Wingdings" pitchFamily="2" charset="2"/>
              <a:buChar char="v"/>
            </a:pPr>
            <a:r>
              <a:rPr lang="en-US" sz="2400" b="0" i="0">
                <a:solidFill>
                  <a:schemeClr val="accent2"/>
                </a:solidFill>
                <a:effectLst/>
                <a:latin typeface="Constantia" panose="02030602050306030303" pitchFamily="18" charset="0"/>
              </a:rPr>
              <a:t> dropout rates</a:t>
            </a:r>
            <a:endParaRPr lang="en-US" sz="2400">
              <a:solidFill>
                <a:schemeClr val="accent2"/>
              </a:solidFill>
              <a:latin typeface="Constantia" panose="02030602050306030303" pitchFamily="18" charset="0"/>
            </a:endParaRPr>
          </a:p>
          <a:p>
            <a:pPr lvl="1">
              <a:buClr>
                <a:schemeClr val="accent2"/>
              </a:buClr>
              <a:buFont typeface="Wingdings" pitchFamily="2" charset="2"/>
              <a:buChar char="v"/>
            </a:pPr>
            <a:r>
              <a:rPr lang="en-US" sz="2800">
                <a:solidFill>
                  <a:schemeClr val="bg1"/>
                </a:solidFill>
                <a:latin typeface="Constantia" panose="02030602050306030303" pitchFamily="18" charset="0"/>
              </a:rPr>
              <a:t> teen pregnancies increase</a:t>
            </a:r>
            <a:endParaRPr lang="en-US" sz="2800" b="0" i="0">
              <a:solidFill>
                <a:schemeClr val="bg1"/>
              </a:solidFill>
              <a:effectLst/>
              <a:latin typeface="Constantia" panose="02030602050306030303" pitchFamily="18" charset="0"/>
            </a:endParaRPr>
          </a:p>
          <a:p>
            <a:pPr marL="0" indent="0">
              <a:buNone/>
            </a:pPr>
            <a:endParaRPr lang="en-US" sz="2400">
              <a:solidFill>
                <a:schemeClr val="bg1"/>
              </a:solidFill>
              <a:latin typeface="Constantia" panose="02030602050306030303" pitchFamily="18" charset="0"/>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Artificial Intelligence with solid fill">
            <a:extLst>
              <a:ext uri="{FF2B5EF4-FFF2-40B4-BE49-F238E27FC236}">
                <a16:creationId xmlns:a16="http://schemas.microsoft.com/office/drawing/2014/main" id="{25655A73-97BF-F44C-B841-9105A14EB3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035821" y="3538470"/>
            <a:ext cx="3093076" cy="3093076"/>
          </a:xfrm>
          <a:prstGeom prst="rect">
            <a:avLst/>
          </a:prstGeom>
        </p:spPr>
      </p:pic>
    </p:spTree>
    <p:extLst>
      <p:ext uri="{BB962C8B-B14F-4D97-AF65-F5344CB8AC3E}">
        <p14:creationId xmlns:p14="http://schemas.microsoft.com/office/powerpoint/2010/main" val="43517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A91DDC-1A4B-3D41-9BA5-59C777B8C3E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latin typeface="Constantia" panose="02030602050306030303" pitchFamily="18" charset="0"/>
              </a:rPr>
              <a:t>Agenda</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7B377957-DEC5-3C4F-899D-D32F4C08146D}"/>
              </a:ext>
            </a:extLst>
          </p:cNvPr>
          <p:cNvGraphicFramePr>
            <a:graphicFrameLocks noGrp="1"/>
          </p:cNvGraphicFramePr>
          <p:nvPr>
            <p:ph idx="1"/>
            <p:extLst>
              <p:ext uri="{D42A27DB-BD31-4B8C-83A1-F6EECF244321}">
                <p14:modId xmlns:p14="http://schemas.microsoft.com/office/powerpoint/2010/main" val="3442695330"/>
              </p:ext>
            </p:extLst>
          </p:nvPr>
        </p:nvGraphicFramePr>
        <p:xfrm>
          <a:off x="5725797" y="722200"/>
          <a:ext cx="5961345" cy="541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1DD7116-DE60-C44A-B397-17DF5784A70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38200" y="2222035"/>
            <a:ext cx="3880841" cy="4502245"/>
          </a:xfrm>
          <a:prstGeom prst="rect">
            <a:avLst/>
          </a:prstGeom>
        </p:spPr>
      </p:pic>
      <p:sp>
        <p:nvSpPr>
          <p:cNvPr id="11" name="TextBox 10">
            <a:extLst>
              <a:ext uri="{FF2B5EF4-FFF2-40B4-BE49-F238E27FC236}">
                <a16:creationId xmlns:a16="http://schemas.microsoft.com/office/drawing/2014/main" id="{A1CE524D-035D-E64B-85A7-77A4E7C0095F}"/>
              </a:ext>
            </a:extLst>
          </p:cNvPr>
          <p:cNvSpPr txBox="1"/>
          <p:nvPr/>
        </p:nvSpPr>
        <p:spPr>
          <a:xfrm>
            <a:off x="126206" y="6938278"/>
            <a:ext cx="3609264" cy="230832"/>
          </a:xfrm>
          <a:prstGeom prst="rect">
            <a:avLst/>
          </a:prstGeom>
          <a:noFill/>
        </p:spPr>
        <p:txBody>
          <a:bodyPr wrap="square" rtlCol="0">
            <a:spAutoFit/>
          </a:bodyPr>
          <a:lstStyle/>
          <a:p>
            <a:r>
              <a:rPr lang="en-US" sz="900">
                <a:hlinkClick r:id="rId9" tooltip="http://commons.wikimedia.org/wiki/file:flag-map_of_georgia_(u.s._state).svg"/>
              </a:rPr>
              <a:t>This Photo</a:t>
            </a:r>
            <a:r>
              <a:rPr lang="en-US" sz="900"/>
              <a:t> by Unknown Author is licensed under </a:t>
            </a:r>
            <a:r>
              <a:rPr lang="en-US" sz="900">
                <a:hlinkClick r:id="rId10" tooltip="https://creativecommons.org/licenses/by-sa/3.0/"/>
              </a:rPr>
              <a:t>CC BY-SA</a:t>
            </a:r>
            <a:endParaRPr lang="en-US" sz="900"/>
          </a:p>
        </p:txBody>
      </p:sp>
    </p:spTree>
    <p:extLst>
      <p:ext uri="{BB962C8B-B14F-4D97-AF65-F5344CB8AC3E}">
        <p14:creationId xmlns:p14="http://schemas.microsoft.com/office/powerpoint/2010/main" val="360431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A91DDC-1A4B-3D41-9BA5-59C777B8C3E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latin typeface="Constantia" panose="02030602050306030303" pitchFamily="18" charset="0"/>
              </a:rPr>
              <a:t>Data Collection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E3A050-6F3B-984B-98F8-8A12A6449D9A}"/>
              </a:ext>
            </a:extLst>
          </p:cNvPr>
          <p:cNvSpPr>
            <a:spLocks noGrp="1"/>
          </p:cNvSpPr>
          <p:nvPr>
            <p:ph idx="1"/>
          </p:nvPr>
        </p:nvSpPr>
        <p:spPr>
          <a:xfrm>
            <a:off x="1266604" y="2441899"/>
            <a:ext cx="9658792" cy="4022642"/>
          </a:xfrm>
        </p:spPr>
        <p:txBody>
          <a:bodyPr vert="horz" lIns="91440" tIns="45720" rIns="91440" bIns="45720" rtlCol="0" anchor="t">
            <a:noAutofit/>
          </a:bodyPr>
          <a:lstStyle/>
          <a:p>
            <a:pPr marL="0" indent="0">
              <a:buNone/>
            </a:pPr>
            <a:r>
              <a:rPr lang="en-US" sz="2400">
                <a:solidFill>
                  <a:schemeClr val="accent2"/>
                </a:solidFill>
                <a:latin typeface="Constantia" panose="02030602050306030303" pitchFamily="18" charset="0"/>
                <a:cs typeface="Calibri"/>
              </a:rPr>
              <a:t>Downloaded Dataset #1: </a:t>
            </a:r>
            <a:r>
              <a:rPr lang="en-US" sz="2400">
                <a:solidFill>
                  <a:schemeClr val="bg1"/>
                </a:solidFill>
                <a:latin typeface="Constantia" panose="02030602050306030303" pitchFamily="18" charset="0"/>
                <a:cs typeface="Calibri"/>
              </a:rPr>
              <a:t>10 years of education data from Georgia Governor’s Office of Student Achievement</a:t>
            </a:r>
          </a:p>
          <a:p>
            <a:pPr marL="0" indent="0">
              <a:buNone/>
            </a:pPr>
            <a:r>
              <a:rPr lang="en-US" sz="2400">
                <a:solidFill>
                  <a:schemeClr val="accent2"/>
                </a:solidFill>
                <a:latin typeface="Constantia" panose="02030602050306030303" pitchFamily="18" charset="0"/>
                <a:cs typeface="Calibri"/>
              </a:rPr>
              <a:t>Downloaded Dataset #2: </a:t>
            </a:r>
            <a:r>
              <a:rPr lang="en-US" sz="2400">
                <a:solidFill>
                  <a:schemeClr val="bg1"/>
                </a:solidFill>
                <a:latin typeface="Constantia" panose="02030602050306030303" pitchFamily="18" charset="0"/>
                <a:cs typeface="Calibri"/>
              </a:rPr>
              <a:t>9 years of population data from US Census Bureau, 2020 population data converted from a PDF from Georgia General Assembly</a:t>
            </a:r>
          </a:p>
          <a:p>
            <a:pPr marL="0" indent="0">
              <a:buNone/>
            </a:pPr>
            <a:r>
              <a:rPr lang="en-US" sz="2400">
                <a:solidFill>
                  <a:schemeClr val="accent2"/>
                </a:solidFill>
                <a:latin typeface="Constantia" panose="02030602050306030303" pitchFamily="18" charset="0"/>
                <a:cs typeface="Calibri"/>
              </a:rPr>
              <a:t>Downloaded Dataset #3: </a:t>
            </a:r>
            <a:r>
              <a:rPr lang="en-US" sz="2400">
                <a:solidFill>
                  <a:schemeClr val="bg1"/>
                </a:solidFill>
                <a:latin typeface="Constantia" panose="02030602050306030303" pitchFamily="18" charset="0"/>
                <a:cs typeface="Calibri"/>
              </a:rPr>
              <a:t>Shapefile from US Census Bureau</a:t>
            </a:r>
            <a:endParaRPr lang="en-US" sz="2400">
              <a:solidFill>
                <a:schemeClr val="accent2"/>
              </a:solidFill>
              <a:latin typeface="Constantia" panose="02030602050306030303" pitchFamily="18" charset="0"/>
              <a:cs typeface="Calibri"/>
            </a:endParaRPr>
          </a:p>
          <a:p>
            <a:pPr marL="0" indent="0">
              <a:buNone/>
            </a:pPr>
            <a:r>
              <a:rPr lang="en-US" sz="2400">
                <a:solidFill>
                  <a:schemeClr val="accent2"/>
                </a:solidFill>
                <a:latin typeface="Constantia" panose="02030602050306030303" pitchFamily="18" charset="0"/>
                <a:cs typeface="Calibri"/>
              </a:rPr>
              <a:t>Web Collection #1: </a:t>
            </a:r>
            <a:r>
              <a:rPr lang="en-US" sz="2400">
                <a:solidFill>
                  <a:schemeClr val="bg1"/>
                </a:solidFill>
                <a:latin typeface="Constantia" panose="02030602050306030303" pitchFamily="18" charset="0"/>
                <a:cs typeface="Calibri"/>
              </a:rPr>
              <a:t>Scraped data from Georgia Department of Public Health’s Online Analytical Statistical Information System, HTML </a:t>
            </a:r>
          </a:p>
          <a:p>
            <a:pPr marL="0" indent="0">
              <a:buNone/>
            </a:pPr>
            <a:r>
              <a:rPr lang="en-US" sz="2400">
                <a:solidFill>
                  <a:schemeClr val="accent2"/>
                </a:solidFill>
                <a:latin typeface="Constantia" panose="02030602050306030303" pitchFamily="18" charset="0"/>
                <a:cs typeface="Calibri"/>
              </a:rPr>
              <a:t>Web Collection #2: </a:t>
            </a:r>
            <a:r>
              <a:rPr lang="en-US" sz="2400">
                <a:solidFill>
                  <a:schemeClr val="bg1"/>
                </a:solidFill>
                <a:latin typeface="Constantia" panose="02030602050306030303" pitchFamily="18" charset="0"/>
                <a:cs typeface="Calibri"/>
              </a:rPr>
              <a:t>FBI Crime Data API with agency listing and agency offenses summary endpoints, JSON based API</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earch Inventory with solid fill">
            <a:extLst>
              <a:ext uri="{FF2B5EF4-FFF2-40B4-BE49-F238E27FC236}">
                <a16:creationId xmlns:a16="http://schemas.microsoft.com/office/drawing/2014/main" id="{EAD5ED19-7835-5246-A67D-6F6C8F1F85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90140" y="223513"/>
            <a:ext cx="2218386" cy="2218386"/>
          </a:xfrm>
          <a:prstGeom prst="rect">
            <a:avLst/>
          </a:prstGeom>
        </p:spPr>
      </p:pic>
    </p:spTree>
    <p:extLst>
      <p:ext uri="{BB962C8B-B14F-4D97-AF65-F5344CB8AC3E}">
        <p14:creationId xmlns:p14="http://schemas.microsoft.com/office/powerpoint/2010/main" val="158745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A91DDC-1A4B-3D41-9BA5-59C777B8C3E0}"/>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latin typeface="Constantia" panose="02030602050306030303" pitchFamily="18" charset="0"/>
              </a:rPr>
              <a:t>Data Cleaning</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E3A050-6F3B-984B-98F8-8A12A6449D9A}"/>
              </a:ext>
            </a:extLst>
          </p:cNvPr>
          <p:cNvSpPr>
            <a:spLocks noGrp="1"/>
          </p:cNvSpPr>
          <p:nvPr>
            <p:ph idx="1"/>
          </p:nvPr>
        </p:nvSpPr>
        <p:spPr>
          <a:xfrm>
            <a:off x="1392667" y="2398957"/>
            <a:ext cx="9406666" cy="3526144"/>
          </a:xfrm>
        </p:spPr>
        <p:txBody>
          <a:bodyPr>
            <a:normAutofit/>
          </a:bodyPr>
          <a:lstStyle/>
          <a:p>
            <a:pPr>
              <a:buClr>
                <a:schemeClr val="accent2"/>
              </a:buClr>
            </a:pPr>
            <a:r>
              <a:rPr lang="en-US" sz="2400">
                <a:solidFill>
                  <a:schemeClr val="bg1"/>
                </a:solidFill>
                <a:latin typeface="Constantia" panose="02030602050306030303" pitchFamily="18" charset="0"/>
              </a:rPr>
              <a:t>Collecting education datasets to one DataFrame + related inconsistencies</a:t>
            </a:r>
          </a:p>
          <a:p>
            <a:pPr>
              <a:buClr>
                <a:schemeClr val="accent2"/>
              </a:buClr>
            </a:pPr>
            <a:r>
              <a:rPr lang="en-US" sz="2400">
                <a:solidFill>
                  <a:schemeClr val="bg1"/>
                </a:solidFill>
                <a:latin typeface="Constantia" panose="02030602050306030303" pitchFamily="18" charset="0"/>
              </a:rPr>
              <a:t>Column names were tuples in the teen pregnancy data</a:t>
            </a:r>
          </a:p>
          <a:p>
            <a:pPr>
              <a:buClr>
                <a:schemeClr val="accent2"/>
              </a:buClr>
            </a:pPr>
            <a:r>
              <a:rPr lang="en-US" sz="2400">
                <a:solidFill>
                  <a:schemeClr val="bg1"/>
                </a:solidFill>
                <a:latin typeface="Constantia" panose="02030602050306030303" pitchFamily="18" charset="0"/>
              </a:rPr>
              <a:t>Complex nested dictionary to DataFrame</a:t>
            </a:r>
          </a:p>
          <a:p>
            <a:pPr>
              <a:buClr>
                <a:schemeClr val="accent2"/>
              </a:buClr>
            </a:pPr>
            <a:r>
              <a:rPr lang="en-US" sz="2400">
                <a:solidFill>
                  <a:schemeClr val="bg1"/>
                </a:solidFill>
                <a:latin typeface="Constantia" panose="02030602050306030303" pitchFamily="18" charset="0"/>
              </a:rPr>
              <a:t>Formatting datasets </a:t>
            </a:r>
            <a:r>
              <a:rPr lang="en-US" sz="2400">
                <a:solidFill>
                  <a:schemeClr val="bg1"/>
                </a:solidFill>
                <a:latin typeface="Constantia" panose="02030602050306030303" pitchFamily="18" charset="0"/>
                <a:sym typeface="Wingdings" panose="05000000000000000000" pitchFamily="2" charset="2"/>
              </a:rPr>
              <a:t>to have the counties as the index and the years as the column names</a:t>
            </a:r>
          </a:p>
          <a:p>
            <a:pPr>
              <a:buClr>
                <a:schemeClr val="accent2"/>
              </a:buClr>
            </a:pPr>
            <a:r>
              <a:rPr lang="en-US" sz="2400">
                <a:solidFill>
                  <a:schemeClr val="bg1"/>
                </a:solidFill>
                <a:latin typeface="Constantia" panose="02030602050306030303" pitchFamily="18" charset="0"/>
              </a:rPr>
              <a:t>Reading to SQL + Excel</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Shower with solid fill">
            <a:extLst>
              <a:ext uri="{FF2B5EF4-FFF2-40B4-BE49-F238E27FC236}">
                <a16:creationId xmlns:a16="http://schemas.microsoft.com/office/drawing/2014/main" id="{F839D053-D2DF-6741-A68E-EF00EED69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3622" y="255355"/>
            <a:ext cx="1770985" cy="1770985"/>
          </a:xfrm>
          <a:prstGeom prst="rect">
            <a:avLst/>
          </a:prstGeom>
        </p:spPr>
      </p:pic>
    </p:spTree>
    <p:extLst>
      <p:ext uri="{BB962C8B-B14F-4D97-AF65-F5344CB8AC3E}">
        <p14:creationId xmlns:p14="http://schemas.microsoft.com/office/powerpoint/2010/main" val="237451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2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4A11F7-3DF4-C141-A2B3-F87C0D3B7703}"/>
              </a:ext>
            </a:extLst>
          </p:cNvPr>
          <p:cNvSpPr>
            <a:spLocks noGrp="1"/>
          </p:cNvSpPr>
          <p:nvPr>
            <p:ph type="title"/>
          </p:nvPr>
        </p:nvSpPr>
        <p:spPr>
          <a:xfrm>
            <a:off x="1046746" y="586822"/>
            <a:ext cx="3560252" cy="704088"/>
          </a:xfrm>
        </p:spPr>
        <p:txBody>
          <a:bodyPr>
            <a:normAutofit/>
          </a:bodyPr>
          <a:lstStyle/>
          <a:p>
            <a:r>
              <a:rPr lang="en-US" sz="3200">
                <a:latin typeface="Constantia" panose="02030602050306030303" pitchFamily="18" charset="0"/>
              </a:rPr>
              <a:t>Insight #1</a:t>
            </a:r>
          </a:p>
        </p:txBody>
      </p:sp>
      <p:sp>
        <p:nvSpPr>
          <p:cNvPr id="37" name="Rectangle 2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2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4" name="Content Placeholder 13" descr="Table, Excel&#10;&#10;Description automatically generated">
            <a:extLst>
              <a:ext uri="{FF2B5EF4-FFF2-40B4-BE49-F238E27FC236}">
                <a16:creationId xmlns:a16="http://schemas.microsoft.com/office/drawing/2014/main" id="{602F6F09-AA62-3F49-AA59-F42708933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39" y="2925356"/>
            <a:ext cx="11164824" cy="3042415"/>
          </a:xfrm>
          <a:prstGeom prst="rect">
            <a:avLst/>
          </a:prstGeom>
        </p:spPr>
      </p:pic>
      <p:sp>
        <p:nvSpPr>
          <p:cNvPr id="13" name="Title 1">
            <a:extLst>
              <a:ext uri="{FF2B5EF4-FFF2-40B4-BE49-F238E27FC236}">
                <a16:creationId xmlns:a16="http://schemas.microsoft.com/office/drawing/2014/main" id="{5C092B3E-CF02-FE46-9968-5AD1725F222C}"/>
              </a:ext>
            </a:extLst>
          </p:cNvPr>
          <p:cNvSpPr txBox="1">
            <a:spLocks/>
          </p:cNvSpPr>
          <p:nvPr/>
        </p:nvSpPr>
        <p:spPr>
          <a:xfrm>
            <a:off x="1052479" y="586822"/>
            <a:ext cx="3560252" cy="7040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Constantia" panose="02030602050306030303" pitchFamily="18" charset="0"/>
              </a:rPr>
              <a:t>Insight #1</a:t>
            </a:r>
          </a:p>
        </p:txBody>
      </p:sp>
      <p:sp>
        <p:nvSpPr>
          <p:cNvPr id="15" name="TextBox 14">
            <a:extLst>
              <a:ext uri="{FF2B5EF4-FFF2-40B4-BE49-F238E27FC236}">
                <a16:creationId xmlns:a16="http://schemas.microsoft.com/office/drawing/2014/main" id="{29D7740D-B2AE-8142-BD4C-E826B8351518}"/>
              </a:ext>
            </a:extLst>
          </p:cNvPr>
          <p:cNvSpPr txBox="1"/>
          <p:nvPr/>
        </p:nvSpPr>
        <p:spPr>
          <a:xfrm>
            <a:off x="1052479" y="1290910"/>
            <a:ext cx="3560252" cy="646331"/>
          </a:xfrm>
          <a:prstGeom prst="rect">
            <a:avLst/>
          </a:prstGeom>
          <a:noFill/>
        </p:spPr>
        <p:txBody>
          <a:bodyPr wrap="square" rtlCol="0">
            <a:spAutoFit/>
          </a:bodyPr>
          <a:lstStyle/>
          <a:p>
            <a:r>
              <a:rPr lang="en-US">
                <a:latin typeface="Constantia" panose="02030602050306030303" pitchFamily="18" charset="0"/>
              </a:rPr>
              <a:t>Counties with the highest crime and teen pregnancy counts</a:t>
            </a:r>
          </a:p>
        </p:txBody>
      </p:sp>
      <p:pic>
        <p:nvPicPr>
          <p:cNvPr id="3" name="Picture 2">
            <a:extLst>
              <a:ext uri="{FF2B5EF4-FFF2-40B4-BE49-F238E27FC236}">
                <a16:creationId xmlns:a16="http://schemas.microsoft.com/office/drawing/2014/main" id="{3C7CEF80-C249-484D-9333-CC05D25AD802}"/>
              </a:ext>
            </a:extLst>
          </p:cNvPr>
          <p:cNvPicPr>
            <a:picLocks noChangeAspect="1"/>
          </p:cNvPicPr>
          <p:nvPr/>
        </p:nvPicPr>
        <p:blipFill>
          <a:blip r:embed="rId4"/>
          <a:stretch>
            <a:fillRect/>
          </a:stretch>
        </p:blipFill>
        <p:spPr>
          <a:xfrm>
            <a:off x="5110795" y="1057739"/>
            <a:ext cx="6360090" cy="756144"/>
          </a:xfrm>
          <a:prstGeom prst="rect">
            <a:avLst/>
          </a:prstGeom>
          <a:ln>
            <a:solidFill>
              <a:schemeClr val="accent2"/>
            </a:solidFill>
          </a:ln>
        </p:spPr>
      </p:pic>
    </p:spTree>
    <p:extLst>
      <p:ext uri="{BB962C8B-B14F-4D97-AF65-F5344CB8AC3E}">
        <p14:creationId xmlns:p14="http://schemas.microsoft.com/office/powerpoint/2010/main" val="242261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Title 1">
            <a:extLst>
              <a:ext uri="{FF2B5EF4-FFF2-40B4-BE49-F238E27FC236}">
                <a16:creationId xmlns:a16="http://schemas.microsoft.com/office/drawing/2014/main" id="{44CFE1A4-1426-0F49-A4ED-89B9D9871382}"/>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#2</a:t>
            </a:r>
          </a:p>
        </p:txBody>
      </p:sp>
      <p:sp>
        <p:nvSpPr>
          <p:cNvPr id="23" name="TextBox 22">
            <a:extLst>
              <a:ext uri="{FF2B5EF4-FFF2-40B4-BE49-F238E27FC236}">
                <a16:creationId xmlns:a16="http://schemas.microsoft.com/office/drawing/2014/main" id="{B55398A5-3CC8-E54E-AAAF-818431284B90}"/>
              </a:ext>
            </a:extLst>
          </p:cNvPr>
          <p:cNvSpPr txBox="1"/>
          <p:nvPr/>
        </p:nvSpPr>
        <p:spPr>
          <a:xfrm>
            <a:off x="1052479" y="1286703"/>
            <a:ext cx="3560252" cy="646331"/>
          </a:xfrm>
          <a:prstGeom prst="rect">
            <a:avLst/>
          </a:prstGeom>
          <a:noFill/>
        </p:spPr>
        <p:txBody>
          <a:bodyPr wrap="square" rtlCol="0">
            <a:spAutoFit/>
          </a:bodyPr>
          <a:lstStyle/>
          <a:p>
            <a:r>
              <a:rPr lang="en-US">
                <a:latin typeface="Constantia" panose="02030602050306030303" pitchFamily="18" charset="0"/>
              </a:rPr>
              <a:t>Examining trends in education statistics</a:t>
            </a:r>
          </a:p>
        </p:txBody>
      </p:sp>
      <p:pic>
        <p:nvPicPr>
          <p:cNvPr id="8" name="Picture 8" descr="Text&#10;&#10;Description automatically generated">
            <a:extLst>
              <a:ext uri="{FF2B5EF4-FFF2-40B4-BE49-F238E27FC236}">
                <a16:creationId xmlns:a16="http://schemas.microsoft.com/office/drawing/2014/main" id="{C89DD9EA-64FE-41F5-A62C-8A7160E27FEF}"/>
              </a:ext>
            </a:extLst>
          </p:cNvPr>
          <p:cNvPicPr>
            <a:picLocks noChangeAspect="1"/>
          </p:cNvPicPr>
          <p:nvPr/>
        </p:nvPicPr>
        <p:blipFill>
          <a:blip r:embed="rId3"/>
          <a:stretch>
            <a:fillRect/>
          </a:stretch>
        </p:blipFill>
        <p:spPr>
          <a:xfrm>
            <a:off x="5318312" y="684174"/>
            <a:ext cx="5970494" cy="1265034"/>
          </a:xfrm>
          <a:prstGeom prst="rect">
            <a:avLst/>
          </a:prstGeom>
          <a:ln>
            <a:solidFill>
              <a:schemeClr val="accent2"/>
            </a:solidFill>
          </a:ln>
        </p:spPr>
      </p:pic>
      <p:pic>
        <p:nvPicPr>
          <p:cNvPr id="15" name="Picture 14" descr="Chart, line chart&#10;&#10;Description automatically generated">
            <a:extLst>
              <a:ext uri="{FF2B5EF4-FFF2-40B4-BE49-F238E27FC236}">
                <a16:creationId xmlns:a16="http://schemas.microsoft.com/office/drawing/2014/main" id="{445B2DC8-0821-4725-9DB5-C7AEA553B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08" y="3103490"/>
            <a:ext cx="2820357" cy="2820357"/>
          </a:xfrm>
          <a:prstGeom prst="rect">
            <a:avLst/>
          </a:prstGeom>
        </p:spPr>
      </p:pic>
      <p:pic>
        <p:nvPicPr>
          <p:cNvPr id="18" name="Picture 17" descr="Chart, line chart&#10;&#10;Description automatically generated">
            <a:extLst>
              <a:ext uri="{FF2B5EF4-FFF2-40B4-BE49-F238E27FC236}">
                <a16:creationId xmlns:a16="http://schemas.microsoft.com/office/drawing/2014/main" id="{25AEA36A-F22F-4351-87A1-8C751F5A6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642" y="3103489"/>
            <a:ext cx="2820358" cy="2820358"/>
          </a:xfrm>
          <a:prstGeom prst="rect">
            <a:avLst/>
          </a:prstGeom>
        </p:spPr>
      </p:pic>
      <p:pic>
        <p:nvPicPr>
          <p:cNvPr id="20" name="Picture 19" descr="Chart, line chart&#10;&#10;Description automatically generated">
            <a:extLst>
              <a:ext uri="{FF2B5EF4-FFF2-40B4-BE49-F238E27FC236}">
                <a16:creationId xmlns:a16="http://schemas.microsoft.com/office/drawing/2014/main" id="{E835DEDC-6C81-4606-9E0F-93B40A1E2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1981" y="3101070"/>
            <a:ext cx="2822777" cy="2822777"/>
          </a:xfrm>
          <a:prstGeom prst="rect">
            <a:avLst/>
          </a:prstGeom>
        </p:spPr>
      </p:pic>
      <p:pic>
        <p:nvPicPr>
          <p:cNvPr id="24" name="Picture 23" descr="Chart, line chart&#10;&#10;Description automatically generated">
            <a:extLst>
              <a:ext uri="{FF2B5EF4-FFF2-40B4-BE49-F238E27FC236}">
                <a16:creationId xmlns:a16="http://schemas.microsoft.com/office/drawing/2014/main" id="{2DE2897B-7048-4853-B4F6-3BA28BED34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2768" y="3101070"/>
            <a:ext cx="2822777" cy="2822777"/>
          </a:xfrm>
          <a:prstGeom prst="rect">
            <a:avLst/>
          </a:prstGeom>
        </p:spPr>
      </p:pic>
    </p:spTree>
    <p:extLst>
      <p:ext uri="{BB962C8B-B14F-4D97-AF65-F5344CB8AC3E}">
        <p14:creationId xmlns:p14="http://schemas.microsoft.com/office/powerpoint/2010/main" val="410556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itle 1">
            <a:extLst>
              <a:ext uri="{FF2B5EF4-FFF2-40B4-BE49-F238E27FC236}">
                <a16:creationId xmlns:a16="http://schemas.microsoft.com/office/drawing/2014/main" id="{9CBDDF69-1460-7B42-9AB5-0128C691170C}"/>
              </a:ext>
            </a:extLst>
          </p:cNvPr>
          <p:cNvSpPr>
            <a:spLocks noGrp="1"/>
          </p:cNvSpPr>
          <p:nvPr>
            <p:ph type="title"/>
          </p:nvPr>
        </p:nvSpPr>
        <p:spPr>
          <a:xfrm>
            <a:off x="1052479" y="586822"/>
            <a:ext cx="3560252" cy="704088"/>
          </a:xfrm>
        </p:spPr>
        <p:txBody>
          <a:bodyPr>
            <a:normAutofit/>
          </a:bodyPr>
          <a:lstStyle/>
          <a:p>
            <a:r>
              <a:rPr lang="en-US" sz="3200">
                <a:latin typeface="Constantia" panose="02030602050306030303" pitchFamily="18" charset="0"/>
              </a:rPr>
              <a:t>Insight #3</a:t>
            </a:r>
          </a:p>
        </p:txBody>
      </p:sp>
      <p:sp>
        <p:nvSpPr>
          <p:cNvPr id="15" name="TextBox 14">
            <a:extLst>
              <a:ext uri="{FF2B5EF4-FFF2-40B4-BE49-F238E27FC236}">
                <a16:creationId xmlns:a16="http://schemas.microsoft.com/office/drawing/2014/main" id="{680C4877-F3F2-AB48-A281-EB44A184EDC8}"/>
              </a:ext>
            </a:extLst>
          </p:cNvPr>
          <p:cNvSpPr txBox="1"/>
          <p:nvPr/>
        </p:nvSpPr>
        <p:spPr>
          <a:xfrm>
            <a:off x="1052479" y="1286703"/>
            <a:ext cx="3560252" cy="646331"/>
          </a:xfrm>
          <a:prstGeom prst="rect">
            <a:avLst/>
          </a:prstGeom>
          <a:noFill/>
        </p:spPr>
        <p:txBody>
          <a:bodyPr wrap="square" rtlCol="0">
            <a:spAutoFit/>
          </a:bodyPr>
          <a:lstStyle/>
          <a:p>
            <a:r>
              <a:rPr lang="en-US">
                <a:latin typeface="Constantia" panose="02030602050306030303" pitchFamily="18" charset="0"/>
              </a:rPr>
              <a:t>Correlating teen pregnancy with school attendance</a:t>
            </a:r>
          </a:p>
        </p:txBody>
      </p:sp>
      <p:pic>
        <p:nvPicPr>
          <p:cNvPr id="2" name="Picture 3" descr="Text&#10;&#10;Description automatically generated">
            <a:extLst>
              <a:ext uri="{FF2B5EF4-FFF2-40B4-BE49-F238E27FC236}">
                <a16:creationId xmlns:a16="http://schemas.microsoft.com/office/drawing/2014/main" id="{FEE285C9-7825-4680-A714-D6F26A1D43A8}"/>
              </a:ext>
            </a:extLst>
          </p:cNvPr>
          <p:cNvPicPr>
            <a:picLocks noChangeAspect="1"/>
          </p:cNvPicPr>
          <p:nvPr/>
        </p:nvPicPr>
        <p:blipFill>
          <a:blip r:embed="rId3"/>
          <a:stretch>
            <a:fillRect/>
          </a:stretch>
        </p:blipFill>
        <p:spPr>
          <a:xfrm>
            <a:off x="6416488" y="2542740"/>
            <a:ext cx="4827494" cy="2007843"/>
          </a:xfrm>
          <a:prstGeom prst="rect">
            <a:avLst/>
          </a:prstGeom>
        </p:spPr>
      </p:pic>
      <p:pic>
        <p:nvPicPr>
          <p:cNvPr id="5" name="Picture 5">
            <a:extLst>
              <a:ext uri="{FF2B5EF4-FFF2-40B4-BE49-F238E27FC236}">
                <a16:creationId xmlns:a16="http://schemas.microsoft.com/office/drawing/2014/main" id="{C52E9F3D-FB41-47C5-BDB3-5F388605E044}"/>
              </a:ext>
            </a:extLst>
          </p:cNvPr>
          <p:cNvPicPr>
            <a:picLocks noChangeAspect="1"/>
          </p:cNvPicPr>
          <p:nvPr/>
        </p:nvPicPr>
        <p:blipFill>
          <a:blip r:embed="rId4"/>
          <a:stretch>
            <a:fillRect/>
          </a:stretch>
        </p:blipFill>
        <p:spPr>
          <a:xfrm>
            <a:off x="6394076" y="4655140"/>
            <a:ext cx="4883522" cy="1828368"/>
          </a:xfrm>
          <a:prstGeom prst="rect">
            <a:avLst/>
          </a:prstGeom>
        </p:spPr>
      </p:pic>
      <p:pic>
        <p:nvPicPr>
          <p:cNvPr id="6" name="Picture 6" descr="Text&#10;&#10;Description automatically generated">
            <a:extLst>
              <a:ext uri="{FF2B5EF4-FFF2-40B4-BE49-F238E27FC236}">
                <a16:creationId xmlns:a16="http://schemas.microsoft.com/office/drawing/2014/main" id="{316B8AF2-10BF-4C6C-9401-1BC0703B9E02}"/>
              </a:ext>
            </a:extLst>
          </p:cNvPr>
          <p:cNvPicPr>
            <a:picLocks noChangeAspect="1"/>
          </p:cNvPicPr>
          <p:nvPr/>
        </p:nvPicPr>
        <p:blipFill>
          <a:blip r:embed="rId5"/>
          <a:stretch>
            <a:fillRect/>
          </a:stretch>
        </p:blipFill>
        <p:spPr>
          <a:xfrm>
            <a:off x="5699313" y="703409"/>
            <a:ext cx="5376582" cy="599032"/>
          </a:xfrm>
          <a:prstGeom prst="rect">
            <a:avLst/>
          </a:prstGeom>
          <a:ln>
            <a:solidFill>
              <a:schemeClr val="accent2"/>
            </a:solidFill>
          </a:ln>
        </p:spPr>
      </p:pic>
      <p:pic>
        <p:nvPicPr>
          <p:cNvPr id="7" name="Picture 7" descr="Text&#10;&#10;Description automatically generated">
            <a:extLst>
              <a:ext uri="{FF2B5EF4-FFF2-40B4-BE49-F238E27FC236}">
                <a16:creationId xmlns:a16="http://schemas.microsoft.com/office/drawing/2014/main" id="{FF0D781D-2ED3-46F6-B707-CBB1B183486F}"/>
              </a:ext>
            </a:extLst>
          </p:cNvPr>
          <p:cNvPicPr>
            <a:picLocks noChangeAspect="1"/>
          </p:cNvPicPr>
          <p:nvPr/>
        </p:nvPicPr>
        <p:blipFill>
          <a:blip r:embed="rId6"/>
          <a:stretch>
            <a:fillRect/>
          </a:stretch>
        </p:blipFill>
        <p:spPr>
          <a:xfrm>
            <a:off x="5183841" y="1476766"/>
            <a:ext cx="6418729" cy="665968"/>
          </a:xfrm>
          <a:prstGeom prst="rect">
            <a:avLst/>
          </a:prstGeom>
          <a:ln>
            <a:solidFill>
              <a:schemeClr val="accent2"/>
            </a:solidFill>
          </a:ln>
        </p:spPr>
      </p:pic>
      <p:pic>
        <p:nvPicPr>
          <p:cNvPr id="4" name="Picture 3" descr="Chart, scatter chart&#10;&#10;Description automatically generated">
            <a:extLst>
              <a:ext uri="{FF2B5EF4-FFF2-40B4-BE49-F238E27FC236}">
                <a16:creationId xmlns:a16="http://schemas.microsoft.com/office/drawing/2014/main" id="{EE56CCBF-7EA3-4C4D-AE3D-2AC33801D5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724" y="2568419"/>
            <a:ext cx="4195481" cy="4195481"/>
          </a:xfrm>
          <a:prstGeom prst="rect">
            <a:avLst/>
          </a:prstGeom>
        </p:spPr>
      </p:pic>
    </p:spTree>
    <p:extLst>
      <p:ext uri="{BB962C8B-B14F-4D97-AF65-F5344CB8AC3E}">
        <p14:creationId xmlns:p14="http://schemas.microsoft.com/office/powerpoint/2010/main" val="3086783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D456B09E29044F8DC06CE1A56FBBB8" ma:contentTypeVersion="8" ma:contentTypeDescription="Create a new document." ma:contentTypeScope="" ma:versionID="a51b11c64d51f7f5e5a075455fd8203a">
  <xsd:schema xmlns:xsd="http://www.w3.org/2001/XMLSchema" xmlns:xs="http://www.w3.org/2001/XMLSchema" xmlns:p="http://schemas.microsoft.com/office/2006/metadata/properties" xmlns:ns2="9aa454ab-77b6-4f4f-85a6-c3d6f011890a" targetNamespace="http://schemas.microsoft.com/office/2006/metadata/properties" ma:root="true" ma:fieldsID="c2c6141fbd7c790395f5dc99ff9ed84e" ns2:_="">
    <xsd:import namespace="9aa454ab-77b6-4f4f-85a6-c3d6f01189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a454ab-77b6-4f4f-85a6-c3d6f01189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48F94F-6B39-477D-BA0F-CB7C3081E990}">
  <ds:schemaRefs>
    <ds:schemaRef ds:uri="9aa454ab-77b6-4f4f-85a6-c3d6f01189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FA2C7E3-A24B-49EE-809B-74A3D728E9AB}">
  <ds:schemaRefs>
    <ds:schemaRef ds:uri="9aa454ab-77b6-4f4f-85a6-c3d6f01189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62654B-40EE-4C58-A13E-ABE3089433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15</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Crime, Education, and Teen Pregnancies</vt:lpstr>
      <vt:lpstr>What is the relationship between crime, education, and teen pregnancies in Georgia?</vt:lpstr>
      <vt:lpstr>Our Hypothesis</vt:lpstr>
      <vt:lpstr>Agenda</vt:lpstr>
      <vt:lpstr>Data Collection</vt:lpstr>
      <vt:lpstr>Data Cleaning</vt:lpstr>
      <vt:lpstr>Insight #1</vt:lpstr>
      <vt:lpstr>Insight #2</vt:lpstr>
      <vt:lpstr>Insight #3</vt:lpstr>
      <vt:lpstr>Insight #4</vt:lpstr>
      <vt:lpstr>Insight #5</vt:lpstr>
      <vt:lpstr>Insight #6</vt:lpstr>
      <vt:lpstr>Insight #6</vt:lpstr>
      <vt:lpstr>Overall Project Findings</vt:lpstr>
      <vt:lpstr>Project Impact</vt:lpstr>
      <vt:lpstr>Have a wonderful holiday!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2021-12-03T21:08:40Z</dcterms:created>
  <dcterms:modified xsi:type="dcterms:W3CDTF">2021-12-09T04:17:07Z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0x0101008ED456B09E29044F8DC06CE1A56FBBB8</vt:lpwstr>
  </property>
</Properties>
</file>